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96e9099cae4b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4a0e7334db48a5"/>
  </p:sldMasterIdLst>
  <p:sldIdLst>
    <p:sldId xmlns:r="http://schemas.openxmlformats.org/officeDocument/2006/relationships" id="256" r:id="Rfa61309d3c434ac8"/>
    <p:sldId xmlns:r="http://schemas.openxmlformats.org/officeDocument/2006/relationships" id="257" r:id="Rcef892484bc747e6"/>
    <p:sldId xmlns:r="http://schemas.openxmlformats.org/officeDocument/2006/relationships" id="258" r:id="Rd0b53dd44b6a4ae1"/>
    <p:sldId xmlns:r="http://schemas.openxmlformats.org/officeDocument/2006/relationships" id="259" r:id="Re7aa2f6cd0b94d8e"/>
    <p:sldId xmlns:r="http://schemas.openxmlformats.org/officeDocument/2006/relationships" id="260" r:id="R69a2ec51429f4ffa"/>
    <p:sldId xmlns:r="http://schemas.openxmlformats.org/officeDocument/2006/relationships" id="261" r:id="Rd7c7c3ccd4b748a9"/>
    <p:sldId xmlns:r="http://schemas.openxmlformats.org/officeDocument/2006/relationships" id="262" r:id="Rc423e6b996f641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a0e7334db48a5" /><Relationship Type="http://schemas.openxmlformats.org/officeDocument/2006/relationships/slide" Target="/ppt/slides/slide1.xml" Id="Rfa61309d3c434ac8" /><Relationship Type="http://schemas.openxmlformats.org/officeDocument/2006/relationships/slide" Target="/ppt/slides/slide2.xml" Id="Rcef892484bc747e6" /><Relationship Type="http://schemas.openxmlformats.org/officeDocument/2006/relationships/slide" Target="/ppt/slides/slide3.xml" Id="Rd0b53dd44b6a4ae1" /><Relationship Type="http://schemas.openxmlformats.org/officeDocument/2006/relationships/slide" Target="/ppt/slides/slide4.xml" Id="Re7aa2f6cd0b94d8e" /><Relationship Type="http://schemas.openxmlformats.org/officeDocument/2006/relationships/slide" Target="/ppt/slides/slide5.xml" Id="R69a2ec51429f4ffa" /><Relationship Type="http://schemas.openxmlformats.org/officeDocument/2006/relationships/slide" Target="/ppt/slides/slide6.xml" Id="Rd7c7c3ccd4b748a9" /><Relationship Type="http://schemas.openxmlformats.org/officeDocument/2006/relationships/slide" Target="/ppt/slides/slide7.xml" Id="Rc423e6b996f641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a7ec108ca4c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c0cadc2bc45b9" /><Relationship Type="http://schemas.openxmlformats.org/officeDocument/2006/relationships/theme" Target="/ppt/slideMasters/theme/theme1.xml" Id="R3f9c0f2b782045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5c0cadc2bc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da2baa70445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35c04bbb147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585af201643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a2de82ac043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44bd8ac4c43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952a6b5e545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cb751966446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HELMERS 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2 296 835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42 558 195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42 572 695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CHRISTINE HELMERS STRØMHAUG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Wilhelms gate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930 472 549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M AS</a:t>
            </a:r>
          </a:p>
        </p:txBody>
      </p:sp>
    </p:spTree>
  </p:cSld>
  <p:clrMapOvr>
    <a:masterClrMapping xmlns:a="http://schemas.openxmlformats.org/drawingml/2006/main"/>
  </p:clrMapOvr>
</p:sld>
</file>