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b0d9c900e41416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009fc266b8e45fe"/>
  </p:sldMasterIdLst>
  <p:sldIdLst>
    <p:sldId xmlns:r="http://schemas.openxmlformats.org/officeDocument/2006/relationships" id="256" r:id="Rbbefb31079a94cf0"/>
    <p:sldId xmlns:r="http://schemas.openxmlformats.org/officeDocument/2006/relationships" id="257" r:id="R0de4f9b226284cff"/>
    <p:sldId xmlns:r="http://schemas.openxmlformats.org/officeDocument/2006/relationships" id="258" r:id="R9ab6fddfd2d64ae0"/>
    <p:sldId xmlns:r="http://schemas.openxmlformats.org/officeDocument/2006/relationships" id="259" r:id="Rf415786753df4c8b"/>
    <p:sldId xmlns:r="http://schemas.openxmlformats.org/officeDocument/2006/relationships" id="260" r:id="R8be3e65cef804ba4"/>
    <p:sldId xmlns:r="http://schemas.openxmlformats.org/officeDocument/2006/relationships" id="261" r:id="R93818244da2e4a51"/>
    <p:sldId xmlns:r="http://schemas.openxmlformats.org/officeDocument/2006/relationships" id="262" r:id="Rf57cd0df253f4ae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09fc266b8e45fe" /><Relationship Type="http://schemas.openxmlformats.org/officeDocument/2006/relationships/slide" Target="/ppt/slides/slide1.xml" Id="Rbbefb31079a94cf0" /><Relationship Type="http://schemas.openxmlformats.org/officeDocument/2006/relationships/slide" Target="/ppt/slides/slide2.xml" Id="R0de4f9b226284cff" /><Relationship Type="http://schemas.openxmlformats.org/officeDocument/2006/relationships/slide" Target="/ppt/slides/slide3.xml" Id="R9ab6fddfd2d64ae0" /><Relationship Type="http://schemas.openxmlformats.org/officeDocument/2006/relationships/slide" Target="/ppt/slides/slide4.xml" Id="Rf415786753df4c8b" /><Relationship Type="http://schemas.openxmlformats.org/officeDocument/2006/relationships/slide" Target="/ppt/slides/slide5.xml" Id="R8be3e65cef804ba4" /><Relationship Type="http://schemas.openxmlformats.org/officeDocument/2006/relationships/slide" Target="/ppt/slides/slide6.xml" Id="R93818244da2e4a51" /><Relationship Type="http://schemas.openxmlformats.org/officeDocument/2006/relationships/slide" Target="/ppt/slides/slide7.xml" Id="Rf57cd0df253f4ae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258c6983d549f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435cb864064ec6" /><Relationship Type="http://schemas.openxmlformats.org/officeDocument/2006/relationships/theme" Target="/ppt/slideMasters/theme/theme1.xml" Id="R0013d52e824d471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3435cb864064ec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d8b741cd9f40d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cf007c0f11449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4b63796fab4d4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58f1f7d137463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449c86785b43b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9bfd6e176e456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ffd9f845314b3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EGGE &amp; ØEN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EGGE &amp; ØEN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EGGE &amp; ØEN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EGGE &amp; ØEN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EGGE &amp; ØEN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EGGE &amp; ØEN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−213 328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7 054 020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16 364 092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174 412 811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EGGE &amp; ØEN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MCE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EGGE &amp; ØEN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Korskirkeallmenningen 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5017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930 462 365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EGGE &amp; ØEN AS</a:t>
            </a:r>
          </a:p>
        </p:txBody>
      </p:sp>
    </p:spTree>
  </p:cSld>
  <p:clrMapOvr>
    <a:masterClrMapping xmlns:a="http://schemas.openxmlformats.org/drawingml/2006/main"/>
  </p:clrMapOvr>
</p:sld>
</file>