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63e7bd6621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24052ba50c4afd"/>
  </p:sldMasterIdLst>
  <p:sldIdLst>
    <p:sldId xmlns:r="http://schemas.openxmlformats.org/officeDocument/2006/relationships" id="256" r:id="Ra054d770e84b4b0f"/>
    <p:sldId xmlns:r="http://schemas.openxmlformats.org/officeDocument/2006/relationships" id="257" r:id="R458c32a1fcf74109"/>
    <p:sldId xmlns:r="http://schemas.openxmlformats.org/officeDocument/2006/relationships" id="258" r:id="Rdfefa7dc9f3e492e"/>
    <p:sldId xmlns:r="http://schemas.openxmlformats.org/officeDocument/2006/relationships" id="259" r:id="R35d3dd1a2f5540d7"/>
    <p:sldId xmlns:r="http://schemas.openxmlformats.org/officeDocument/2006/relationships" id="260" r:id="R5fabac04f9a24634"/>
    <p:sldId xmlns:r="http://schemas.openxmlformats.org/officeDocument/2006/relationships" id="261" r:id="R1476c95aebde4e58"/>
    <p:sldId xmlns:r="http://schemas.openxmlformats.org/officeDocument/2006/relationships" id="262" r:id="Rcd1a96990969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4052ba50c4afd" /><Relationship Type="http://schemas.openxmlformats.org/officeDocument/2006/relationships/slide" Target="/ppt/slides/slide1.xml" Id="Ra054d770e84b4b0f" /><Relationship Type="http://schemas.openxmlformats.org/officeDocument/2006/relationships/slide" Target="/ppt/slides/slide2.xml" Id="R458c32a1fcf74109" /><Relationship Type="http://schemas.openxmlformats.org/officeDocument/2006/relationships/slide" Target="/ppt/slides/slide3.xml" Id="Rdfefa7dc9f3e492e" /><Relationship Type="http://schemas.openxmlformats.org/officeDocument/2006/relationships/slide" Target="/ppt/slides/slide4.xml" Id="R35d3dd1a2f5540d7" /><Relationship Type="http://schemas.openxmlformats.org/officeDocument/2006/relationships/slide" Target="/ppt/slides/slide5.xml" Id="R5fabac04f9a24634" /><Relationship Type="http://schemas.openxmlformats.org/officeDocument/2006/relationships/slide" Target="/ppt/slides/slide6.xml" Id="R1476c95aebde4e58" /><Relationship Type="http://schemas.openxmlformats.org/officeDocument/2006/relationships/slide" Target="/ppt/slides/slide7.xml" Id="Rcd1a96990969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d2c89536f4c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72c435b4a44b5" /><Relationship Type="http://schemas.openxmlformats.org/officeDocument/2006/relationships/theme" Target="/ppt/slideMasters/theme/theme1.xml" Id="R683523ceb7e740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72c435b4a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919aa7929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d11d999a84f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9beafae6f4e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37da910884d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35aef3a5d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a65fe4dac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0e235a65549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INNUENDO FUTURUM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INNUENDO FUTURUM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9 088 617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MODULATION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NORDSTRØM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Åge Nordstrøm Landro, Nygårdsvegen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930 339 458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