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ee9da5a6b6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e7f267f034d76"/>
  </p:sldMasterIdLst>
  <p:sldIdLst>
    <p:sldId xmlns:r="http://schemas.openxmlformats.org/officeDocument/2006/relationships" id="256" r:id="R2821ed252ca643a2"/>
    <p:sldId xmlns:r="http://schemas.openxmlformats.org/officeDocument/2006/relationships" id="257" r:id="R98603515dbfc42e3"/>
    <p:sldId xmlns:r="http://schemas.openxmlformats.org/officeDocument/2006/relationships" id="258" r:id="Rfd651f4e5a664831"/>
    <p:sldId xmlns:r="http://schemas.openxmlformats.org/officeDocument/2006/relationships" id="259" r:id="R2f48f13926c243e6"/>
    <p:sldId xmlns:r="http://schemas.openxmlformats.org/officeDocument/2006/relationships" id="260" r:id="Ra23b26817f5f49c3"/>
    <p:sldId xmlns:r="http://schemas.openxmlformats.org/officeDocument/2006/relationships" id="261" r:id="Rf86fbff2f9c24308"/>
    <p:sldId xmlns:r="http://schemas.openxmlformats.org/officeDocument/2006/relationships" id="262" r:id="Rafe7ef04a91f46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e7f267f034d76" /><Relationship Type="http://schemas.openxmlformats.org/officeDocument/2006/relationships/slide" Target="/ppt/slides/slide1.xml" Id="R2821ed252ca643a2" /><Relationship Type="http://schemas.openxmlformats.org/officeDocument/2006/relationships/slide" Target="/ppt/slides/slide2.xml" Id="R98603515dbfc42e3" /><Relationship Type="http://schemas.openxmlformats.org/officeDocument/2006/relationships/slide" Target="/ppt/slides/slide3.xml" Id="Rfd651f4e5a664831" /><Relationship Type="http://schemas.openxmlformats.org/officeDocument/2006/relationships/slide" Target="/ppt/slides/slide4.xml" Id="R2f48f13926c243e6" /><Relationship Type="http://schemas.openxmlformats.org/officeDocument/2006/relationships/slide" Target="/ppt/slides/slide5.xml" Id="Ra23b26817f5f49c3" /><Relationship Type="http://schemas.openxmlformats.org/officeDocument/2006/relationships/slide" Target="/ppt/slides/slide6.xml" Id="Rf86fbff2f9c24308" /><Relationship Type="http://schemas.openxmlformats.org/officeDocument/2006/relationships/slide" Target="/ppt/slides/slide7.xml" Id="Rafe7ef04a91f46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ee22459a445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265a361fa4b7c" /><Relationship Type="http://schemas.openxmlformats.org/officeDocument/2006/relationships/theme" Target="/ppt/slideMasters/theme/theme1.xml" Id="R3b7ed7693d7941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265a361fa4b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c27614d14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0f238c13d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554ba31594b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760a8e7994d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edadfbcfd42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60d494bd247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ea3847d0d44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873 568 258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873 568 258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FRIMANN ESKILD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14D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