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0da570dfad43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e4fc23d7b04b48"/>
  </p:sldMasterIdLst>
  <p:sldIdLst>
    <p:sldId xmlns:r="http://schemas.openxmlformats.org/officeDocument/2006/relationships" id="256" r:id="R72e0afb9a5754084"/>
    <p:sldId xmlns:r="http://schemas.openxmlformats.org/officeDocument/2006/relationships" id="257" r:id="R20d3dd2f50d24d41"/>
    <p:sldId xmlns:r="http://schemas.openxmlformats.org/officeDocument/2006/relationships" id="258" r:id="Rb769e3614b9545aa"/>
    <p:sldId xmlns:r="http://schemas.openxmlformats.org/officeDocument/2006/relationships" id="259" r:id="R4270c9c32723453a"/>
    <p:sldId xmlns:r="http://schemas.openxmlformats.org/officeDocument/2006/relationships" id="260" r:id="R10a6e0a4e6a44b4c"/>
    <p:sldId xmlns:r="http://schemas.openxmlformats.org/officeDocument/2006/relationships" id="261" r:id="R0b38822ddb1845d1"/>
    <p:sldId xmlns:r="http://schemas.openxmlformats.org/officeDocument/2006/relationships" id="262" r:id="R91de0e04515841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4fc23d7b04b48" /><Relationship Type="http://schemas.openxmlformats.org/officeDocument/2006/relationships/slide" Target="/ppt/slides/slide1.xml" Id="R72e0afb9a5754084" /><Relationship Type="http://schemas.openxmlformats.org/officeDocument/2006/relationships/slide" Target="/ppt/slides/slide2.xml" Id="R20d3dd2f50d24d41" /><Relationship Type="http://schemas.openxmlformats.org/officeDocument/2006/relationships/slide" Target="/ppt/slides/slide3.xml" Id="Rb769e3614b9545aa" /><Relationship Type="http://schemas.openxmlformats.org/officeDocument/2006/relationships/slide" Target="/ppt/slides/slide4.xml" Id="R4270c9c32723453a" /><Relationship Type="http://schemas.openxmlformats.org/officeDocument/2006/relationships/slide" Target="/ppt/slides/slide5.xml" Id="R10a6e0a4e6a44b4c" /><Relationship Type="http://schemas.openxmlformats.org/officeDocument/2006/relationships/slide" Target="/ppt/slides/slide6.xml" Id="R0b38822ddb1845d1" /><Relationship Type="http://schemas.openxmlformats.org/officeDocument/2006/relationships/slide" Target="/ppt/slides/slide7.xml" Id="R91de0e04515841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cbbbe0a7934f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74502e8094030" /><Relationship Type="http://schemas.openxmlformats.org/officeDocument/2006/relationships/theme" Target="/ppt/slideMasters/theme/theme1.xml" Id="R050323699d3b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374502e80940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12d81b0134c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d5377329149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c43328b674c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27a6edb564e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8e9b69a8944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88c4e29264b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6298ac1ac46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1 076 293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1 641 352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3 439 646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ROSSAVIK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Prost Ottesens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