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41d81c3cf342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8e220a0ec74d50"/>
  </p:sldMasterIdLst>
  <p:sldIdLst>
    <p:sldId xmlns:r="http://schemas.openxmlformats.org/officeDocument/2006/relationships" id="256" r:id="R9720616e6dcd4662"/>
    <p:sldId xmlns:r="http://schemas.openxmlformats.org/officeDocument/2006/relationships" id="257" r:id="Rbebf6f8802e6445c"/>
    <p:sldId xmlns:r="http://schemas.openxmlformats.org/officeDocument/2006/relationships" id="258" r:id="R3f131a5b7046434a"/>
    <p:sldId xmlns:r="http://schemas.openxmlformats.org/officeDocument/2006/relationships" id="259" r:id="Rf430044e0c3d4ed4"/>
    <p:sldId xmlns:r="http://schemas.openxmlformats.org/officeDocument/2006/relationships" id="260" r:id="Rd171908f058c4ae0"/>
    <p:sldId xmlns:r="http://schemas.openxmlformats.org/officeDocument/2006/relationships" id="261" r:id="R8849b4a3aa194df6"/>
    <p:sldId xmlns:r="http://schemas.openxmlformats.org/officeDocument/2006/relationships" id="262" r:id="Re244fa0c06fc47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e220a0ec74d50" /><Relationship Type="http://schemas.openxmlformats.org/officeDocument/2006/relationships/slide" Target="/ppt/slides/slide1.xml" Id="R9720616e6dcd4662" /><Relationship Type="http://schemas.openxmlformats.org/officeDocument/2006/relationships/slide" Target="/ppt/slides/slide2.xml" Id="Rbebf6f8802e6445c" /><Relationship Type="http://schemas.openxmlformats.org/officeDocument/2006/relationships/slide" Target="/ppt/slides/slide3.xml" Id="R3f131a5b7046434a" /><Relationship Type="http://schemas.openxmlformats.org/officeDocument/2006/relationships/slide" Target="/ppt/slides/slide4.xml" Id="Rf430044e0c3d4ed4" /><Relationship Type="http://schemas.openxmlformats.org/officeDocument/2006/relationships/slide" Target="/ppt/slides/slide5.xml" Id="Rd171908f058c4ae0" /><Relationship Type="http://schemas.openxmlformats.org/officeDocument/2006/relationships/slide" Target="/ppt/slides/slide6.xml" Id="R8849b4a3aa194df6" /><Relationship Type="http://schemas.openxmlformats.org/officeDocument/2006/relationships/slide" Target="/ppt/slides/slide7.xml" Id="Re244fa0c06fc47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986689b434d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de76231d24904" /><Relationship Type="http://schemas.openxmlformats.org/officeDocument/2006/relationships/theme" Target="/ppt/slideMasters/theme/theme1.xml" Id="Rd51369efa50d43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ede76231d249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536fe918049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50906ec6f4e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e7990896047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2b761764d43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fc0c3de6d4e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abf3a146749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86829e5bb4c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FRANTSEN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FRANTSEN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−660 858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5 021 938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92 938 972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96 080 978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FRANTSEN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Siriskjeret 15, H601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930 225 614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