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037ad60dc74b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750f50ddb247ac"/>
  </p:sldMasterIdLst>
  <p:sldIdLst>
    <p:sldId xmlns:r="http://schemas.openxmlformats.org/officeDocument/2006/relationships" id="256" r:id="Rf1201c774a06457f"/>
    <p:sldId xmlns:r="http://schemas.openxmlformats.org/officeDocument/2006/relationships" id="257" r:id="R925299b8200c4026"/>
    <p:sldId xmlns:r="http://schemas.openxmlformats.org/officeDocument/2006/relationships" id="258" r:id="R99e0daeed4d247fe"/>
    <p:sldId xmlns:r="http://schemas.openxmlformats.org/officeDocument/2006/relationships" id="259" r:id="Rf71e1819fceb4185"/>
    <p:sldId xmlns:r="http://schemas.openxmlformats.org/officeDocument/2006/relationships" id="260" r:id="Rf3d95b7ba6244e7a"/>
    <p:sldId xmlns:r="http://schemas.openxmlformats.org/officeDocument/2006/relationships" id="261" r:id="R34de311f3c344b49"/>
    <p:sldId xmlns:r="http://schemas.openxmlformats.org/officeDocument/2006/relationships" id="262" r:id="R063b33c725d3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50f50ddb247ac" /><Relationship Type="http://schemas.openxmlformats.org/officeDocument/2006/relationships/slide" Target="/ppt/slides/slide1.xml" Id="Rf1201c774a06457f" /><Relationship Type="http://schemas.openxmlformats.org/officeDocument/2006/relationships/slide" Target="/ppt/slides/slide2.xml" Id="R925299b8200c4026" /><Relationship Type="http://schemas.openxmlformats.org/officeDocument/2006/relationships/slide" Target="/ppt/slides/slide3.xml" Id="R99e0daeed4d247fe" /><Relationship Type="http://schemas.openxmlformats.org/officeDocument/2006/relationships/slide" Target="/ppt/slides/slide4.xml" Id="Rf71e1819fceb4185" /><Relationship Type="http://schemas.openxmlformats.org/officeDocument/2006/relationships/slide" Target="/ppt/slides/slide5.xml" Id="Rf3d95b7ba6244e7a" /><Relationship Type="http://schemas.openxmlformats.org/officeDocument/2006/relationships/slide" Target="/ppt/slides/slide6.xml" Id="R34de311f3c344b49" /><Relationship Type="http://schemas.openxmlformats.org/officeDocument/2006/relationships/slide" Target="/ppt/slides/slide7.xml" Id="R063b33c725d3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dbb390fb040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6a90d626849ed" /><Relationship Type="http://schemas.openxmlformats.org/officeDocument/2006/relationships/theme" Target="/ppt/slideMasters/theme/theme1.xml" Id="R629b4572bb5b42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46a90d626849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fbd684c1b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7d76a33404a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748cf8509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ced73dc1247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b748f10d946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3fa00b33144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527ecee7744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TEDDY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TEDDY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−1 092 915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22 879 160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22 396 253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24 441 285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HEYERDAHL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12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