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5af4a7b48b4e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bd1a2bf644c13"/>
  </p:sldMasterIdLst>
  <p:sldIdLst>
    <p:sldId xmlns:r="http://schemas.openxmlformats.org/officeDocument/2006/relationships" id="256" r:id="R3657ea1df0004c90"/>
    <p:sldId xmlns:r="http://schemas.openxmlformats.org/officeDocument/2006/relationships" id="257" r:id="Rd40d17a349bb4156"/>
    <p:sldId xmlns:r="http://schemas.openxmlformats.org/officeDocument/2006/relationships" id="258" r:id="R3b466ef9273443f4"/>
    <p:sldId xmlns:r="http://schemas.openxmlformats.org/officeDocument/2006/relationships" id="259" r:id="R33afb7961d17438d"/>
    <p:sldId xmlns:r="http://schemas.openxmlformats.org/officeDocument/2006/relationships" id="260" r:id="R58cb2ca53c2f4374"/>
    <p:sldId xmlns:r="http://schemas.openxmlformats.org/officeDocument/2006/relationships" id="261" r:id="R729ad345695148a7"/>
    <p:sldId xmlns:r="http://schemas.openxmlformats.org/officeDocument/2006/relationships" id="262" r:id="R45cc5a017920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bd1a2bf644c13" /><Relationship Type="http://schemas.openxmlformats.org/officeDocument/2006/relationships/slide" Target="/ppt/slides/slide1.xml" Id="R3657ea1df0004c90" /><Relationship Type="http://schemas.openxmlformats.org/officeDocument/2006/relationships/slide" Target="/ppt/slides/slide2.xml" Id="Rd40d17a349bb4156" /><Relationship Type="http://schemas.openxmlformats.org/officeDocument/2006/relationships/slide" Target="/ppt/slides/slide3.xml" Id="R3b466ef9273443f4" /><Relationship Type="http://schemas.openxmlformats.org/officeDocument/2006/relationships/slide" Target="/ppt/slides/slide4.xml" Id="R33afb7961d17438d" /><Relationship Type="http://schemas.openxmlformats.org/officeDocument/2006/relationships/slide" Target="/ppt/slides/slide5.xml" Id="R58cb2ca53c2f4374" /><Relationship Type="http://schemas.openxmlformats.org/officeDocument/2006/relationships/slide" Target="/ppt/slides/slide6.xml" Id="R729ad345695148a7" /><Relationship Type="http://schemas.openxmlformats.org/officeDocument/2006/relationships/slide" Target="/ppt/slides/slide7.xml" Id="R45cc5a017920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d10f30cf74e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09060f2e34a18" /><Relationship Type="http://schemas.openxmlformats.org/officeDocument/2006/relationships/theme" Target="/ppt/slideMasters/theme/theme1.xml" Id="R280568f6f17844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109060f2e34a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641da43804f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1700f58ae44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b6401712245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c74ab78c245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fe24357ae4c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f35b1d7154d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8c6e290df4f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