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18eede710d42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b5acd2669f4a8a"/>
  </p:sldMasterIdLst>
  <p:sldIdLst>
    <p:sldId xmlns:r="http://schemas.openxmlformats.org/officeDocument/2006/relationships" id="256" r:id="Rc0f8a198ca184d02"/>
    <p:sldId xmlns:r="http://schemas.openxmlformats.org/officeDocument/2006/relationships" id="257" r:id="R79383f9e0db94f18"/>
    <p:sldId xmlns:r="http://schemas.openxmlformats.org/officeDocument/2006/relationships" id="258" r:id="R6bb240a02bc7499b"/>
    <p:sldId xmlns:r="http://schemas.openxmlformats.org/officeDocument/2006/relationships" id="259" r:id="R304ed790a7e74297"/>
    <p:sldId xmlns:r="http://schemas.openxmlformats.org/officeDocument/2006/relationships" id="260" r:id="R6c0088cf3f6d418a"/>
    <p:sldId xmlns:r="http://schemas.openxmlformats.org/officeDocument/2006/relationships" id="261" r:id="R78cbfbdbed174ee3"/>
    <p:sldId xmlns:r="http://schemas.openxmlformats.org/officeDocument/2006/relationships" id="262" r:id="Ra0dd2998c5bc4d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5acd2669f4a8a" /><Relationship Type="http://schemas.openxmlformats.org/officeDocument/2006/relationships/slide" Target="/ppt/slides/slide1.xml" Id="Rc0f8a198ca184d02" /><Relationship Type="http://schemas.openxmlformats.org/officeDocument/2006/relationships/slide" Target="/ppt/slides/slide2.xml" Id="R79383f9e0db94f18" /><Relationship Type="http://schemas.openxmlformats.org/officeDocument/2006/relationships/slide" Target="/ppt/slides/slide3.xml" Id="R6bb240a02bc7499b" /><Relationship Type="http://schemas.openxmlformats.org/officeDocument/2006/relationships/slide" Target="/ppt/slides/slide4.xml" Id="R304ed790a7e74297" /><Relationship Type="http://schemas.openxmlformats.org/officeDocument/2006/relationships/slide" Target="/ppt/slides/slide5.xml" Id="R6c0088cf3f6d418a" /><Relationship Type="http://schemas.openxmlformats.org/officeDocument/2006/relationships/slide" Target="/ppt/slides/slide6.xml" Id="R78cbfbdbed174ee3" /><Relationship Type="http://schemas.openxmlformats.org/officeDocument/2006/relationships/slide" Target="/ppt/slides/slide7.xml" Id="Ra0dd2998c5bc4d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2c86933bf4a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044d306774505" /><Relationship Type="http://schemas.openxmlformats.org/officeDocument/2006/relationships/theme" Target="/ppt/slideMasters/theme/theme1.xml" Id="R42bed9efa57b4b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b044d3067745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ee25c131d46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a2d50f78746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44c72d47d40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659492a2d48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91978312545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6368dfdae47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fda5e8ed248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EIGUDEILL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EIGUDEILL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861 260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THEM-ENGER ANFINSET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Smestadhagan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