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0722273e634b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2a1e4feb4c4eb6"/>
  </p:sldMasterIdLst>
  <p:sldIdLst>
    <p:sldId xmlns:r="http://schemas.openxmlformats.org/officeDocument/2006/relationships" id="256" r:id="Rf1dc1ba5eb574b94"/>
    <p:sldId xmlns:r="http://schemas.openxmlformats.org/officeDocument/2006/relationships" id="257" r:id="R6d8cf08f11db42d3"/>
    <p:sldId xmlns:r="http://schemas.openxmlformats.org/officeDocument/2006/relationships" id="258" r:id="Rd6318e76df084bc2"/>
    <p:sldId xmlns:r="http://schemas.openxmlformats.org/officeDocument/2006/relationships" id="259" r:id="R362af3c260464afb"/>
    <p:sldId xmlns:r="http://schemas.openxmlformats.org/officeDocument/2006/relationships" id="260" r:id="R3a72ead28d33448d"/>
    <p:sldId xmlns:r="http://schemas.openxmlformats.org/officeDocument/2006/relationships" id="261" r:id="Rd44448b7c50941cb"/>
    <p:sldId xmlns:r="http://schemas.openxmlformats.org/officeDocument/2006/relationships" id="262" r:id="Rbbe7048266bb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a1e4feb4c4eb6" /><Relationship Type="http://schemas.openxmlformats.org/officeDocument/2006/relationships/slide" Target="/ppt/slides/slide1.xml" Id="Rf1dc1ba5eb574b94" /><Relationship Type="http://schemas.openxmlformats.org/officeDocument/2006/relationships/slide" Target="/ppt/slides/slide2.xml" Id="R6d8cf08f11db42d3" /><Relationship Type="http://schemas.openxmlformats.org/officeDocument/2006/relationships/slide" Target="/ppt/slides/slide3.xml" Id="Rd6318e76df084bc2" /><Relationship Type="http://schemas.openxmlformats.org/officeDocument/2006/relationships/slide" Target="/ppt/slides/slide4.xml" Id="R362af3c260464afb" /><Relationship Type="http://schemas.openxmlformats.org/officeDocument/2006/relationships/slide" Target="/ppt/slides/slide5.xml" Id="R3a72ead28d33448d" /><Relationship Type="http://schemas.openxmlformats.org/officeDocument/2006/relationships/slide" Target="/ppt/slides/slide6.xml" Id="Rd44448b7c50941cb" /><Relationship Type="http://schemas.openxmlformats.org/officeDocument/2006/relationships/slide" Target="/ppt/slides/slide7.xml" Id="Rbbe7048266bb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bb406c9f24b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40f5540b74859" /><Relationship Type="http://schemas.openxmlformats.org/officeDocument/2006/relationships/theme" Target="/ppt/slideMasters/theme/theme1.xml" Id="Rf34e0bdb7d3040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640f5540b7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ba65a3c1c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b28762f184e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23f44ea05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9986ab560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fca709eda4a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483ca265544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dff42f63445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