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d7640367a3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fcc4367ca541b8"/>
  </p:sldMasterIdLst>
  <p:sldIdLst>
    <p:sldId xmlns:r="http://schemas.openxmlformats.org/officeDocument/2006/relationships" id="256" r:id="R7c43de46433640a7"/>
    <p:sldId xmlns:r="http://schemas.openxmlformats.org/officeDocument/2006/relationships" id="257" r:id="R152885943b2243a3"/>
    <p:sldId xmlns:r="http://schemas.openxmlformats.org/officeDocument/2006/relationships" id="258" r:id="Rcca73f557a0e437e"/>
    <p:sldId xmlns:r="http://schemas.openxmlformats.org/officeDocument/2006/relationships" id="259" r:id="R01329c13b61c4a43"/>
    <p:sldId xmlns:r="http://schemas.openxmlformats.org/officeDocument/2006/relationships" id="260" r:id="Rb45e6beec49e4b27"/>
    <p:sldId xmlns:r="http://schemas.openxmlformats.org/officeDocument/2006/relationships" id="261" r:id="Rbe96256d86864f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cc4367ca541b8" /><Relationship Type="http://schemas.openxmlformats.org/officeDocument/2006/relationships/slide" Target="/ppt/slides/slide1.xml" Id="R7c43de46433640a7" /><Relationship Type="http://schemas.openxmlformats.org/officeDocument/2006/relationships/slide" Target="/ppt/slides/slide2.xml" Id="R152885943b2243a3" /><Relationship Type="http://schemas.openxmlformats.org/officeDocument/2006/relationships/slide" Target="/ppt/slides/slide3.xml" Id="Rcca73f557a0e437e" /><Relationship Type="http://schemas.openxmlformats.org/officeDocument/2006/relationships/slide" Target="/ppt/slides/slide4.xml" Id="R01329c13b61c4a43" /><Relationship Type="http://schemas.openxmlformats.org/officeDocument/2006/relationships/slide" Target="/ppt/slides/slide5.xml" Id="Rb45e6beec49e4b27" /><Relationship Type="http://schemas.openxmlformats.org/officeDocument/2006/relationships/slide" Target="/ppt/slides/slide6.xml" Id="Rbe96256d86864f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22b862f253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25fcb0e3847e7" /><Relationship Type="http://schemas.openxmlformats.org/officeDocument/2006/relationships/theme" Target="/ppt/slideMasters/theme/theme1.xml" Id="Rc9938d3eaf34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25fcb0e38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90435fc0741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e155d7e954f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e370e94f5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d41162f8d5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2aabbe98645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de59ab0a640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