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67d5fbaae940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f13c64f75843e7"/>
  </p:sldMasterIdLst>
  <p:sldIdLst>
    <p:sldId xmlns:r="http://schemas.openxmlformats.org/officeDocument/2006/relationships" id="256" r:id="Rdc3d61755cd8414f"/>
    <p:sldId xmlns:r="http://schemas.openxmlformats.org/officeDocument/2006/relationships" id="257" r:id="Rc2170c4f0eaa489a"/>
    <p:sldId xmlns:r="http://schemas.openxmlformats.org/officeDocument/2006/relationships" id="258" r:id="R603c98b6df6f4869"/>
    <p:sldId xmlns:r="http://schemas.openxmlformats.org/officeDocument/2006/relationships" id="259" r:id="Rb2e01c3881dd4b4c"/>
    <p:sldId xmlns:r="http://schemas.openxmlformats.org/officeDocument/2006/relationships" id="260" r:id="Rb44cd49b4ab14e9a"/>
    <p:sldId xmlns:r="http://schemas.openxmlformats.org/officeDocument/2006/relationships" id="261" r:id="R4d4e8f8c7f5e4cb9"/>
    <p:sldId xmlns:r="http://schemas.openxmlformats.org/officeDocument/2006/relationships" id="262" r:id="Rdc40ca1cfd5d4d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13c64f75843e7" /><Relationship Type="http://schemas.openxmlformats.org/officeDocument/2006/relationships/slide" Target="/ppt/slides/slide1.xml" Id="Rdc3d61755cd8414f" /><Relationship Type="http://schemas.openxmlformats.org/officeDocument/2006/relationships/slide" Target="/ppt/slides/slide2.xml" Id="Rc2170c4f0eaa489a" /><Relationship Type="http://schemas.openxmlformats.org/officeDocument/2006/relationships/slide" Target="/ppt/slides/slide3.xml" Id="R603c98b6df6f4869" /><Relationship Type="http://schemas.openxmlformats.org/officeDocument/2006/relationships/slide" Target="/ppt/slides/slide4.xml" Id="Rb2e01c3881dd4b4c" /><Relationship Type="http://schemas.openxmlformats.org/officeDocument/2006/relationships/slide" Target="/ppt/slides/slide5.xml" Id="Rb44cd49b4ab14e9a" /><Relationship Type="http://schemas.openxmlformats.org/officeDocument/2006/relationships/slide" Target="/ppt/slides/slide6.xml" Id="R4d4e8f8c7f5e4cb9" /><Relationship Type="http://schemas.openxmlformats.org/officeDocument/2006/relationships/slide" Target="/ppt/slides/slide7.xml" Id="Rdc40ca1cfd5d4d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457335f86346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bad63cc454037" /><Relationship Type="http://schemas.openxmlformats.org/officeDocument/2006/relationships/theme" Target="/ppt/slideMasters/theme/theme1.xml" Id="R7c5da05cf8c645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2bad63cc4540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64f3c7dc644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b59ab680240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caed583934f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8a9b6137643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c7f75ed6244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22bd1c8d045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1f587993845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 INVEST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342 934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261 204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11 859 413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12 153 481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12 845 178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MEHDI HASHEMI-WICTORIN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Thorsagers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96 80 62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post@mhw-invest.no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mhw-invest.no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927 473 321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