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6c6a6634b948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a4d6d8de134fc1"/>
  </p:sldMasterIdLst>
  <p:sldIdLst>
    <p:sldId xmlns:r="http://schemas.openxmlformats.org/officeDocument/2006/relationships" id="256" r:id="Rd273e0bb5bd84eb2"/>
    <p:sldId xmlns:r="http://schemas.openxmlformats.org/officeDocument/2006/relationships" id="257" r:id="R27a8a82e64374a2b"/>
    <p:sldId xmlns:r="http://schemas.openxmlformats.org/officeDocument/2006/relationships" id="258" r:id="R0690ab9f92004d7a"/>
    <p:sldId xmlns:r="http://schemas.openxmlformats.org/officeDocument/2006/relationships" id="259" r:id="Rbec319a6f68f42cf"/>
    <p:sldId xmlns:r="http://schemas.openxmlformats.org/officeDocument/2006/relationships" id="260" r:id="R21f2a9722cde4329"/>
    <p:sldId xmlns:r="http://schemas.openxmlformats.org/officeDocument/2006/relationships" id="261" r:id="Rd4ba6fec8a044ac4"/>
    <p:sldId xmlns:r="http://schemas.openxmlformats.org/officeDocument/2006/relationships" id="262" r:id="R61616e5617f44d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4d6d8de134fc1" /><Relationship Type="http://schemas.openxmlformats.org/officeDocument/2006/relationships/slide" Target="/ppt/slides/slide1.xml" Id="Rd273e0bb5bd84eb2" /><Relationship Type="http://schemas.openxmlformats.org/officeDocument/2006/relationships/slide" Target="/ppt/slides/slide2.xml" Id="R27a8a82e64374a2b" /><Relationship Type="http://schemas.openxmlformats.org/officeDocument/2006/relationships/slide" Target="/ppt/slides/slide3.xml" Id="R0690ab9f92004d7a" /><Relationship Type="http://schemas.openxmlformats.org/officeDocument/2006/relationships/slide" Target="/ppt/slides/slide4.xml" Id="Rbec319a6f68f42cf" /><Relationship Type="http://schemas.openxmlformats.org/officeDocument/2006/relationships/slide" Target="/ppt/slides/slide5.xml" Id="R21f2a9722cde4329" /><Relationship Type="http://schemas.openxmlformats.org/officeDocument/2006/relationships/slide" Target="/ppt/slides/slide6.xml" Id="Rd4ba6fec8a044ac4" /><Relationship Type="http://schemas.openxmlformats.org/officeDocument/2006/relationships/slide" Target="/ppt/slides/slide7.xml" Id="R61616e5617f44d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91be8950d4f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a2b897d8a4234" /><Relationship Type="http://schemas.openxmlformats.org/officeDocument/2006/relationships/theme" Target="/ppt/slideMasters/theme/theme1.xml" Id="R746d91420eff49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8a2b897d8a42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cc17594124a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35992630a4d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8939fa09940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6987e506f46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02166217340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d7e0f70f64f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406ab6cfa46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VINGLE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36 715 294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36 729 356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HERMINE FOSSUM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Sarah Hermine Fossum Simonsen, Fagerborggata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