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5f0b9292ff47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30354110744f6f"/>
  </p:sldMasterIdLst>
  <p:sldIdLst>
    <p:sldId xmlns:r="http://schemas.openxmlformats.org/officeDocument/2006/relationships" id="256" r:id="R5a1776b21dd045af"/>
    <p:sldId xmlns:r="http://schemas.openxmlformats.org/officeDocument/2006/relationships" id="257" r:id="Rd253aae67ee8443a"/>
    <p:sldId xmlns:r="http://schemas.openxmlformats.org/officeDocument/2006/relationships" id="258" r:id="R804614a9cb7d435e"/>
    <p:sldId xmlns:r="http://schemas.openxmlformats.org/officeDocument/2006/relationships" id="259" r:id="Reb356eb56c0343fb"/>
    <p:sldId xmlns:r="http://schemas.openxmlformats.org/officeDocument/2006/relationships" id="260" r:id="R25ed7da8bf224fe4"/>
    <p:sldId xmlns:r="http://schemas.openxmlformats.org/officeDocument/2006/relationships" id="261" r:id="R4cc8064bef1343ec"/>
    <p:sldId xmlns:r="http://schemas.openxmlformats.org/officeDocument/2006/relationships" id="262" r:id="R2f95244a80184e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0354110744f6f" /><Relationship Type="http://schemas.openxmlformats.org/officeDocument/2006/relationships/slide" Target="/ppt/slides/slide1.xml" Id="R5a1776b21dd045af" /><Relationship Type="http://schemas.openxmlformats.org/officeDocument/2006/relationships/slide" Target="/ppt/slides/slide2.xml" Id="Rd253aae67ee8443a" /><Relationship Type="http://schemas.openxmlformats.org/officeDocument/2006/relationships/slide" Target="/ppt/slides/slide3.xml" Id="R804614a9cb7d435e" /><Relationship Type="http://schemas.openxmlformats.org/officeDocument/2006/relationships/slide" Target="/ppt/slides/slide4.xml" Id="Reb356eb56c0343fb" /><Relationship Type="http://schemas.openxmlformats.org/officeDocument/2006/relationships/slide" Target="/ppt/slides/slide5.xml" Id="R25ed7da8bf224fe4" /><Relationship Type="http://schemas.openxmlformats.org/officeDocument/2006/relationships/slide" Target="/ppt/slides/slide6.xml" Id="R4cc8064bef1343ec" /><Relationship Type="http://schemas.openxmlformats.org/officeDocument/2006/relationships/slide" Target="/ppt/slides/slide7.xml" Id="R2f95244a80184e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4593412b94f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f6e3b7fc4b56" /><Relationship Type="http://schemas.openxmlformats.org/officeDocument/2006/relationships/theme" Target="/ppt/slideMasters/theme/theme1.xml" Id="Rfb7db9585dfe4b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cf6e3b7fc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69cccffd548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944f8051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e886edca4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4124378184c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def12099e4d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1c976044a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7245016e8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SULEFJELL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SULEFJELL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−1 051 303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13 065 654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250 004 694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251 227 372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ELNA-KATHRINE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