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6ff528f84c4a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d2ec28f2f94dda"/>
  </p:sldMasterIdLst>
  <p:sldIdLst>
    <p:sldId xmlns:r="http://schemas.openxmlformats.org/officeDocument/2006/relationships" id="256" r:id="Re74523caafd54e23"/>
    <p:sldId xmlns:r="http://schemas.openxmlformats.org/officeDocument/2006/relationships" id="257" r:id="R5b95c5eefee8476e"/>
    <p:sldId xmlns:r="http://schemas.openxmlformats.org/officeDocument/2006/relationships" id="258" r:id="R36cfd30753ab43d6"/>
    <p:sldId xmlns:r="http://schemas.openxmlformats.org/officeDocument/2006/relationships" id="259" r:id="R0a03f3e7c2ea4a8a"/>
    <p:sldId xmlns:r="http://schemas.openxmlformats.org/officeDocument/2006/relationships" id="260" r:id="Rd793cc7c61164329"/>
    <p:sldId xmlns:r="http://schemas.openxmlformats.org/officeDocument/2006/relationships" id="261" r:id="R8af70914a65c4bf6"/>
    <p:sldId xmlns:r="http://schemas.openxmlformats.org/officeDocument/2006/relationships" id="262" r:id="R440071d71c2e4b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d2ec28f2f94dda" /><Relationship Type="http://schemas.openxmlformats.org/officeDocument/2006/relationships/slide" Target="/ppt/slides/slide1.xml" Id="Re74523caafd54e23" /><Relationship Type="http://schemas.openxmlformats.org/officeDocument/2006/relationships/slide" Target="/ppt/slides/slide2.xml" Id="R5b95c5eefee8476e" /><Relationship Type="http://schemas.openxmlformats.org/officeDocument/2006/relationships/slide" Target="/ppt/slides/slide3.xml" Id="R36cfd30753ab43d6" /><Relationship Type="http://schemas.openxmlformats.org/officeDocument/2006/relationships/slide" Target="/ppt/slides/slide4.xml" Id="R0a03f3e7c2ea4a8a" /><Relationship Type="http://schemas.openxmlformats.org/officeDocument/2006/relationships/slide" Target="/ppt/slides/slide5.xml" Id="Rd793cc7c61164329" /><Relationship Type="http://schemas.openxmlformats.org/officeDocument/2006/relationships/slide" Target="/ppt/slides/slide6.xml" Id="R8af70914a65c4bf6" /><Relationship Type="http://schemas.openxmlformats.org/officeDocument/2006/relationships/slide" Target="/ppt/slides/slide7.xml" Id="R440071d71c2e4b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8ec5ebeb7e4d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db14586b84206" /><Relationship Type="http://schemas.openxmlformats.org/officeDocument/2006/relationships/theme" Target="/ppt/slideMasters/theme/theme1.xml" Id="R5460ddf33b9c40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8db14586b842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66ba6d0d041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60c9f439843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a9fafca4141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3764218f747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9d738fd7f49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39c19f21b4b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1519879634d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NEVEL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2 186 722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MEYER NORÉN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Christoffer Norén, Frøyas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