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bc36c2c0d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e74a26879644f2"/>
  </p:sldMasterIdLst>
  <p:sldIdLst>
    <p:sldId xmlns:r="http://schemas.openxmlformats.org/officeDocument/2006/relationships" id="256" r:id="R8b5b0f3210144732"/>
    <p:sldId xmlns:r="http://schemas.openxmlformats.org/officeDocument/2006/relationships" id="257" r:id="R61a6caa180cf4058"/>
    <p:sldId xmlns:r="http://schemas.openxmlformats.org/officeDocument/2006/relationships" id="258" r:id="Ra63f305cbb874113"/>
    <p:sldId xmlns:r="http://schemas.openxmlformats.org/officeDocument/2006/relationships" id="259" r:id="R76fa4dfc78fc45ee"/>
    <p:sldId xmlns:r="http://schemas.openxmlformats.org/officeDocument/2006/relationships" id="260" r:id="R49dcc333f63a4a22"/>
    <p:sldId xmlns:r="http://schemas.openxmlformats.org/officeDocument/2006/relationships" id="261" r:id="R15ea6fab4aa142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74a26879644f2" /><Relationship Type="http://schemas.openxmlformats.org/officeDocument/2006/relationships/slide" Target="/ppt/slides/slide1.xml" Id="R8b5b0f3210144732" /><Relationship Type="http://schemas.openxmlformats.org/officeDocument/2006/relationships/slide" Target="/ppt/slides/slide2.xml" Id="R61a6caa180cf4058" /><Relationship Type="http://schemas.openxmlformats.org/officeDocument/2006/relationships/slide" Target="/ppt/slides/slide3.xml" Id="Ra63f305cbb874113" /><Relationship Type="http://schemas.openxmlformats.org/officeDocument/2006/relationships/slide" Target="/ppt/slides/slide4.xml" Id="R76fa4dfc78fc45ee" /><Relationship Type="http://schemas.openxmlformats.org/officeDocument/2006/relationships/slide" Target="/ppt/slides/slide5.xml" Id="R49dcc333f63a4a22" /><Relationship Type="http://schemas.openxmlformats.org/officeDocument/2006/relationships/slide" Target="/ppt/slides/slide6.xml" Id="R15ea6fab4aa142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58bb112df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ac989ed914c1c" /><Relationship Type="http://schemas.openxmlformats.org/officeDocument/2006/relationships/theme" Target="/ppt/slideMasters/theme/theme1.xml" Id="R5d42de689e3c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ac989ed91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b1370804b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1f424e8c6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30ea6f8d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7f180e6e2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995ff996c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7363dea1d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1 483 784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Kvinge Kolseth, Hjalmar Brantings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