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e2f8baffe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80784f11fa4176"/>
  </p:sldMasterIdLst>
  <p:sldIdLst>
    <p:sldId xmlns:r="http://schemas.openxmlformats.org/officeDocument/2006/relationships" id="256" r:id="Rcba7dfe693294e3d"/>
    <p:sldId xmlns:r="http://schemas.openxmlformats.org/officeDocument/2006/relationships" id="257" r:id="R3fc16c23bc224a09"/>
    <p:sldId xmlns:r="http://schemas.openxmlformats.org/officeDocument/2006/relationships" id="258" r:id="R40da752bd8b1468f"/>
    <p:sldId xmlns:r="http://schemas.openxmlformats.org/officeDocument/2006/relationships" id="259" r:id="R4a63183d890240b6"/>
    <p:sldId xmlns:r="http://schemas.openxmlformats.org/officeDocument/2006/relationships" id="260" r:id="R1da2d313399741b9"/>
    <p:sldId xmlns:r="http://schemas.openxmlformats.org/officeDocument/2006/relationships" id="261" r:id="Rf179fe3e5f574d30"/>
    <p:sldId xmlns:r="http://schemas.openxmlformats.org/officeDocument/2006/relationships" id="262" r:id="R16daefea2b3641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0784f11fa4176" /><Relationship Type="http://schemas.openxmlformats.org/officeDocument/2006/relationships/slide" Target="/ppt/slides/slide1.xml" Id="Rcba7dfe693294e3d" /><Relationship Type="http://schemas.openxmlformats.org/officeDocument/2006/relationships/slide" Target="/ppt/slides/slide2.xml" Id="R3fc16c23bc224a09" /><Relationship Type="http://schemas.openxmlformats.org/officeDocument/2006/relationships/slide" Target="/ppt/slides/slide3.xml" Id="R40da752bd8b1468f" /><Relationship Type="http://schemas.openxmlformats.org/officeDocument/2006/relationships/slide" Target="/ppt/slides/slide4.xml" Id="R4a63183d890240b6" /><Relationship Type="http://schemas.openxmlformats.org/officeDocument/2006/relationships/slide" Target="/ppt/slides/slide5.xml" Id="R1da2d313399741b9" /><Relationship Type="http://schemas.openxmlformats.org/officeDocument/2006/relationships/slide" Target="/ppt/slides/slide6.xml" Id="Rf179fe3e5f574d30" /><Relationship Type="http://schemas.openxmlformats.org/officeDocument/2006/relationships/slide" Target="/ppt/slides/slide7.xml" Id="R16daefea2b3641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7db177540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20e037f314d73" /><Relationship Type="http://schemas.openxmlformats.org/officeDocument/2006/relationships/theme" Target="/ppt/slideMasters/theme/theme1.xml" Id="Rd25d40b8107449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20e037f31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62301495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13ed5a5e1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116fcf91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24da5abf45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c9794280d40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da29d774c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3d200f064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