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2b19136c6243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00710de3ca45c5"/>
  </p:sldMasterIdLst>
  <p:sldIdLst>
    <p:sldId xmlns:r="http://schemas.openxmlformats.org/officeDocument/2006/relationships" id="256" r:id="R0bdb1a47e79c4694"/>
    <p:sldId xmlns:r="http://schemas.openxmlformats.org/officeDocument/2006/relationships" id="257" r:id="R8123670d36184bf9"/>
    <p:sldId xmlns:r="http://schemas.openxmlformats.org/officeDocument/2006/relationships" id="258" r:id="Rad47fdd8fb7d46ad"/>
    <p:sldId xmlns:r="http://schemas.openxmlformats.org/officeDocument/2006/relationships" id="259" r:id="Ra3b4066ecb30426a"/>
    <p:sldId xmlns:r="http://schemas.openxmlformats.org/officeDocument/2006/relationships" id="260" r:id="R57fbd7c2eeb648ca"/>
    <p:sldId xmlns:r="http://schemas.openxmlformats.org/officeDocument/2006/relationships" id="261" r:id="R7c99cee224f145d5"/>
    <p:sldId xmlns:r="http://schemas.openxmlformats.org/officeDocument/2006/relationships" id="262" r:id="R93676940ab2c48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00710de3ca45c5" /><Relationship Type="http://schemas.openxmlformats.org/officeDocument/2006/relationships/slide" Target="/ppt/slides/slide1.xml" Id="R0bdb1a47e79c4694" /><Relationship Type="http://schemas.openxmlformats.org/officeDocument/2006/relationships/slide" Target="/ppt/slides/slide2.xml" Id="R8123670d36184bf9" /><Relationship Type="http://schemas.openxmlformats.org/officeDocument/2006/relationships/slide" Target="/ppt/slides/slide3.xml" Id="Rad47fdd8fb7d46ad" /><Relationship Type="http://schemas.openxmlformats.org/officeDocument/2006/relationships/slide" Target="/ppt/slides/slide4.xml" Id="Ra3b4066ecb30426a" /><Relationship Type="http://schemas.openxmlformats.org/officeDocument/2006/relationships/slide" Target="/ppt/slides/slide5.xml" Id="R57fbd7c2eeb648ca" /><Relationship Type="http://schemas.openxmlformats.org/officeDocument/2006/relationships/slide" Target="/ppt/slides/slide6.xml" Id="R7c99cee224f145d5" /><Relationship Type="http://schemas.openxmlformats.org/officeDocument/2006/relationships/slide" Target="/ppt/slides/slide7.xml" Id="R93676940ab2c48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48cbe4bdf24c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f30aa11024683" /><Relationship Type="http://schemas.openxmlformats.org/officeDocument/2006/relationships/theme" Target="/ppt/slideMasters/theme/theme1.xml" Id="R042fc26802fa47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ef30aa110246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6e69b079e49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ce4dd4b074a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bc37682b34f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8bb72ed904e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7c730844143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1b0e01f5c40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67dbb269546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BJORT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BJORT INVEST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7 988 536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27 538 552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28 046 096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OVE SELAND THUE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Ove Thue, Molland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4887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926 329 596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BJORT INVEST AS</a:t>
            </a:r>
          </a:p>
        </p:txBody>
      </p:sp>
    </p:spTree>
  </p:cSld>
  <p:clrMapOvr>
    <a:masterClrMapping xmlns:a="http://schemas.openxmlformats.org/drawingml/2006/main"/>
  </p:clrMapOvr>
</p:sld>
</file>