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29f552dfb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77cf49f8a43e7"/>
  </p:sldMasterIdLst>
  <p:sldIdLst>
    <p:sldId xmlns:r="http://schemas.openxmlformats.org/officeDocument/2006/relationships" id="256" r:id="R11d87f76ad2340b3"/>
    <p:sldId xmlns:r="http://schemas.openxmlformats.org/officeDocument/2006/relationships" id="257" r:id="R6083ec2274a44706"/>
    <p:sldId xmlns:r="http://schemas.openxmlformats.org/officeDocument/2006/relationships" id="258" r:id="R4705cbe362114e90"/>
    <p:sldId xmlns:r="http://schemas.openxmlformats.org/officeDocument/2006/relationships" id="259" r:id="R9b8f6392ef17498f"/>
    <p:sldId xmlns:r="http://schemas.openxmlformats.org/officeDocument/2006/relationships" id="260" r:id="R646ad3b3a7d2429c"/>
    <p:sldId xmlns:r="http://schemas.openxmlformats.org/officeDocument/2006/relationships" id="261" r:id="R71d4553c12d44081"/>
    <p:sldId xmlns:r="http://schemas.openxmlformats.org/officeDocument/2006/relationships" id="262" r:id="Rf8b2b8c84fee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77cf49f8a43e7" /><Relationship Type="http://schemas.openxmlformats.org/officeDocument/2006/relationships/slide" Target="/ppt/slides/slide1.xml" Id="R11d87f76ad2340b3" /><Relationship Type="http://schemas.openxmlformats.org/officeDocument/2006/relationships/slide" Target="/ppt/slides/slide2.xml" Id="R6083ec2274a44706" /><Relationship Type="http://schemas.openxmlformats.org/officeDocument/2006/relationships/slide" Target="/ppt/slides/slide3.xml" Id="R4705cbe362114e90" /><Relationship Type="http://schemas.openxmlformats.org/officeDocument/2006/relationships/slide" Target="/ppt/slides/slide4.xml" Id="R9b8f6392ef17498f" /><Relationship Type="http://schemas.openxmlformats.org/officeDocument/2006/relationships/slide" Target="/ppt/slides/slide5.xml" Id="R646ad3b3a7d2429c" /><Relationship Type="http://schemas.openxmlformats.org/officeDocument/2006/relationships/slide" Target="/ppt/slides/slide6.xml" Id="R71d4553c12d44081" /><Relationship Type="http://schemas.openxmlformats.org/officeDocument/2006/relationships/slide" Target="/ppt/slides/slide7.xml" Id="Rf8b2b8c84fee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a8293de82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0d2e02e44bba" /><Relationship Type="http://schemas.openxmlformats.org/officeDocument/2006/relationships/theme" Target="/ppt/slideMasters/theme/theme1.xml" Id="R1193070f0eb7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b0d2e02e4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3afd80af5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fae2d3876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6601e3d59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64003d410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c6bbead32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f06d35e7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26dc9c0c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