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fa62f1faa442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5bd20f0c1e49a1"/>
  </p:sldMasterIdLst>
  <p:sldIdLst>
    <p:sldId xmlns:r="http://schemas.openxmlformats.org/officeDocument/2006/relationships" id="256" r:id="R4cd695e08deb4c98"/>
    <p:sldId xmlns:r="http://schemas.openxmlformats.org/officeDocument/2006/relationships" id="257" r:id="Rda4a82efcd924494"/>
    <p:sldId xmlns:r="http://schemas.openxmlformats.org/officeDocument/2006/relationships" id="258" r:id="Re1793b81ec7e4eed"/>
    <p:sldId xmlns:r="http://schemas.openxmlformats.org/officeDocument/2006/relationships" id="259" r:id="Rc16c99dc47e94e2b"/>
    <p:sldId xmlns:r="http://schemas.openxmlformats.org/officeDocument/2006/relationships" id="260" r:id="R4dbc4ed315984bff"/>
    <p:sldId xmlns:r="http://schemas.openxmlformats.org/officeDocument/2006/relationships" id="261" r:id="R45a1488646f24ad4"/>
    <p:sldId xmlns:r="http://schemas.openxmlformats.org/officeDocument/2006/relationships" id="262" r:id="Rc0b73796f54847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5bd20f0c1e49a1" /><Relationship Type="http://schemas.openxmlformats.org/officeDocument/2006/relationships/slide" Target="/ppt/slides/slide1.xml" Id="R4cd695e08deb4c98" /><Relationship Type="http://schemas.openxmlformats.org/officeDocument/2006/relationships/slide" Target="/ppt/slides/slide2.xml" Id="Rda4a82efcd924494" /><Relationship Type="http://schemas.openxmlformats.org/officeDocument/2006/relationships/slide" Target="/ppt/slides/slide3.xml" Id="Re1793b81ec7e4eed" /><Relationship Type="http://schemas.openxmlformats.org/officeDocument/2006/relationships/slide" Target="/ppt/slides/slide4.xml" Id="Rc16c99dc47e94e2b" /><Relationship Type="http://schemas.openxmlformats.org/officeDocument/2006/relationships/slide" Target="/ppt/slides/slide5.xml" Id="R4dbc4ed315984bff" /><Relationship Type="http://schemas.openxmlformats.org/officeDocument/2006/relationships/slide" Target="/ppt/slides/slide6.xml" Id="R45a1488646f24ad4" /><Relationship Type="http://schemas.openxmlformats.org/officeDocument/2006/relationships/slide" Target="/ppt/slides/slide7.xml" Id="Rc0b73796f54847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2e1f71e9e747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39c13aceb49cc" /><Relationship Type="http://schemas.openxmlformats.org/officeDocument/2006/relationships/theme" Target="/ppt/slideMasters/theme/theme1.xml" Id="R3b769a909f2342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839c13aceb49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1b9cb2ac84d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a276db06f46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388b3e14e43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dd3a722df41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db0f47da840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9206b09f049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e5c8721994e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KAPPVEIEN 11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KAPPVEIEN 11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KAPPVEIEN 11 AS ble etablert [år] og holder til i Oppegård.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KAPPVEIEN 11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KAPPVEIEN 11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KAPPVEIEN 11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1 128 546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1 690 948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1 909 067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KAPPVEIEN 11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PETTER TUSVIK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KAPPVEIEN 11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Petter Tusvik, Kappveien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1415 Oppegård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926 201 719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KAPPVEIEN 11 AS</a:t>
            </a:r>
          </a:p>
        </p:txBody>
      </p:sp>
    </p:spTree>
  </p:cSld>
  <p:clrMapOvr>
    <a:masterClrMapping xmlns:a="http://schemas.openxmlformats.org/drawingml/2006/main"/>
  </p:clrMapOvr>
</p:sld>
</file>