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bebf05e5044c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4abb4188b4a96"/>
  </p:sldMasterIdLst>
  <p:sldIdLst>
    <p:sldId xmlns:r="http://schemas.openxmlformats.org/officeDocument/2006/relationships" id="256" r:id="Re9065577b712457f"/>
    <p:sldId xmlns:r="http://schemas.openxmlformats.org/officeDocument/2006/relationships" id="257" r:id="Ra45a985f7f3942a6"/>
    <p:sldId xmlns:r="http://schemas.openxmlformats.org/officeDocument/2006/relationships" id="258" r:id="R7732886aacf54bb6"/>
    <p:sldId xmlns:r="http://schemas.openxmlformats.org/officeDocument/2006/relationships" id="259" r:id="Reb8942640703447e"/>
    <p:sldId xmlns:r="http://schemas.openxmlformats.org/officeDocument/2006/relationships" id="260" r:id="R79c9822796c1457a"/>
    <p:sldId xmlns:r="http://schemas.openxmlformats.org/officeDocument/2006/relationships" id="261" r:id="R618f28d1b7154d1b"/>
    <p:sldId xmlns:r="http://schemas.openxmlformats.org/officeDocument/2006/relationships" id="262" r:id="R1f01e44b84194b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4abb4188b4a96" /><Relationship Type="http://schemas.openxmlformats.org/officeDocument/2006/relationships/slide" Target="/ppt/slides/slide1.xml" Id="Re9065577b712457f" /><Relationship Type="http://schemas.openxmlformats.org/officeDocument/2006/relationships/slide" Target="/ppt/slides/slide2.xml" Id="Ra45a985f7f3942a6" /><Relationship Type="http://schemas.openxmlformats.org/officeDocument/2006/relationships/slide" Target="/ppt/slides/slide3.xml" Id="R7732886aacf54bb6" /><Relationship Type="http://schemas.openxmlformats.org/officeDocument/2006/relationships/slide" Target="/ppt/slides/slide4.xml" Id="Reb8942640703447e" /><Relationship Type="http://schemas.openxmlformats.org/officeDocument/2006/relationships/slide" Target="/ppt/slides/slide5.xml" Id="R79c9822796c1457a" /><Relationship Type="http://schemas.openxmlformats.org/officeDocument/2006/relationships/slide" Target="/ppt/slides/slide6.xml" Id="R618f28d1b7154d1b" /><Relationship Type="http://schemas.openxmlformats.org/officeDocument/2006/relationships/slide" Target="/ppt/slides/slide7.xml" Id="R1f01e44b84194b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4ac1c974646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fcad73d754f28" /><Relationship Type="http://schemas.openxmlformats.org/officeDocument/2006/relationships/theme" Target="/ppt/slideMasters/theme/theme1.xml" Id="Rf706dc65212b48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fcad73d754f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d6b23dd8241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6bca75bd04d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ffad7fd3e48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44937f1b643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63529bbe44e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a623a3dc242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4159a2d5147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IGGY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IGGY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ALEXANDER INGHILLERI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Alexander Inghilleri, Casparis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925 898 430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