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efe1409537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551f53280d4258"/>
  </p:sldMasterIdLst>
  <p:sldIdLst>
    <p:sldId xmlns:r="http://schemas.openxmlformats.org/officeDocument/2006/relationships" id="256" r:id="R27a8c2db63f44c9b"/>
    <p:sldId xmlns:r="http://schemas.openxmlformats.org/officeDocument/2006/relationships" id="257" r:id="R5f45fcd5d71b4f82"/>
    <p:sldId xmlns:r="http://schemas.openxmlformats.org/officeDocument/2006/relationships" id="258" r:id="R7f87732809614c44"/>
    <p:sldId xmlns:r="http://schemas.openxmlformats.org/officeDocument/2006/relationships" id="259" r:id="R5ff0fc56ad5b47e4"/>
    <p:sldId xmlns:r="http://schemas.openxmlformats.org/officeDocument/2006/relationships" id="260" r:id="Rc26a3d0402974187"/>
    <p:sldId xmlns:r="http://schemas.openxmlformats.org/officeDocument/2006/relationships" id="261" r:id="R4c2c36618d4449f4"/>
    <p:sldId xmlns:r="http://schemas.openxmlformats.org/officeDocument/2006/relationships" id="262" r:id="R7617d1f5ff04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51f53280d4258" /><Relationship Type="http://schemas.openxmlformats.org/officeDocument/2006/relationships/slide" Target="/ppt/slides/slide1.xml" Id="R27a8c2db63f44c9b" /><Relationship Type="http://schemas.openxmlformats.org/officeDocument/2006/relationships/slide" Target="/ppt/slides/slide2.xml" Id="R5f45fcd5d71b4f82" /><Relationship Type="http://schemas.openxmlformats.org/officeDocument/2006/relationships/slide" Target="/ppt/slides/slide3.xml" Id="R7f87732809614c44" /><Relationship Type="http://schemas.openxmlformats.org/officeDocument/2006/relationships/slide" Target="/ppt/slides/slide4.xml" Id="R5ff0fc56ad5b47e4" /><Relationship Type="http://schemas.openxmlformats.org/officeDocument/2006/relationships/slide" Target="/ppt/slides/slide5.xml" Id="Rc26a3d0402974187" /><Relationship Type="http://schemas.openxmlformats.org/officeDocument/2006/relationships/slide" Target="/ppt/slides/slide6.xml" Id="R4c2c36618d4449f4" /><Relationship Type="http://schemas.openxmlformats.org/officeDocument/2006/relationships/slide" Target="/ppt/slides/slide7.xml" Id="R7617d1f5ff04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308627ed2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8bc0dd6a54520" /><Relationship Type="http://schemas.openxmlformats.org/officeDocument/2006/relationships/theme" Target="/ppt/slideMasters/theme/theme1.xml" Id="R14dc776b815f46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a8bc0dd6a5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0ebd2bd8a4b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3e142a065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537c15ebf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a5fc1aa1447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c879228884a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60af7d90a40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59ea5742744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