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e99a105720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3626130a8e409f"/>
  </p:sldMasterIdLst>
  <p:sldIdLst>
    <p:sldId xmlns:r="http://schemas.openxmlformats.org/officeDocument/2006/relationships" id="256" r:id="Rec1c03371bad47f3"/>
    <p:sldId xmlns:r="http://schemas.openxmlformats.org/officeDocument/2006/relationships" id="257" r:id="Re742138fab7643fb"/>
    <p:sldId xmlns:r="http://schemas.openxmlformats.org/officeDocument/2006/relationships" id="258" r:id="R6e0ac92c6f19489d"/>
    <p:sldId xmlns:r="http://schemas.openxmlformats.org/officeDocument/2006/relationships" id="259" r:id="R3f46371295a44277"/>
    <p:sldId xmlns:r="http://schemas.openxmlformats.org/officeDocument/2006/relationships" id="260" r:id="R4c07732172424cca"/>
    <p:sldId xmlns:r="http://schemas.openxmlformats.org/officeDocument/2006/relationships" id="261" r:id="R1a51618eb75d436e"/>
    <p:sldId xmlns:r="http://schemas.openxmlformats.org/officeDocument/2006/relationships" id="262" r:id="R6f6b4bea37a0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626130a8e409f" /><Relationship Type="http://schemas.openxmlformats.org/officeDocument/2006/relationships/slide" Target="/ppt/slides/slide1.xml" Id="Rec1c03371bad47f3" /><Relationship Type="http://schemas.openxmlformats.org/officeDocument/2006/relationships/slide" Target="/ppt/slides/slide2.xml" Id="Re742138fab7643fb" /><Relationship Type="http://schemas.openxmlformats.org/officeDocument/2006/relationships/slide" Target="/ppt/slides/slide3.xml" Id="R6e0ac92c6f19489d" /><Relationship Type="http://schemas.openxmlformats.org/officeDocument/2006/relationships/slide" Target="/ppt/slides/slide4.xml" Id="R3f46371295a44277" /><Relationship Type="http://schemas.openxmlformats.org/officeDocument/2006/relationships/slide" Target="/ppt/slides/slide5.xml" Id="R4c07732172424cca" /><Relationship Type="http://schemas.openxmlformats.org/officeDocument/2006/relationships/slide" Target="/ppt/slides/slide6.xml" Id="R1a51618eb75d436e" /><Relationship Type="http://schemas.openxmlformats.org/officeDocument/2006/relationships/slide" Target="/ppt/slides/slide7.xml" Id="R6f6b4bea37a0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373c06bb64d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285de6d6b48d1" /><Relationship Type="http://schemas.openxmlformats.org/officeDocument/2006/relationships/theme" Target="/ppt/slideMasters/theme/theme1.xml" Id="R51373a017f0347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8285de6d6b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f00c3b4b3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d11fd045946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eeba03fe248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3b72bf7cb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302f0cad14f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21e04980c49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7f36f1be44c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TØRDAL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23 927 896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24 036 191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SANDEN TØRDAL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