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fdb88a69845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dbda05ae0a4991"/>
  </p:sldMasterIdLst>
  <p:sldIdLst>
    <p:sldId xmlns:r="http://schemas.openxmlformats.org/officeDocument/2006/relationships" id="256" r:id="R52dda1933365449d"/>
    <p:sldId xmlns:r="http://schemas.openxmlformats.org/officeDocument/2006/relationships" id="257" r:id="Rf43f772f47fd47cf"/>
    <p:sldId xmlns:r="http://schemas.openxmlformats.org/officeDocument/2006/relationships" id="258" r:id="R250ea494f5924b0f"/>
    <p:sldId xmlns:r="http://schemas.openxmlformats.org/officeDocument/2006/relationships" id="259" r:id="R5a44297903664574"/>
    <p:sldId xmlns:r="http://schemas.openxmlformats.org/officeDocument/2006/relationships" id="260" r:id="R83d755591d7b4bef"/>
    <p:sldId xmlns:r="http://schemas.openxmlformats.org/officeDocument/2006/relationships" id="261" r:id="Rf89d9506d7334cf0"/>
    <p:sldId xmlns:r="http://schemas.openxmlformats.org/officeDocument/2006/relationships" id="262" r:id="Re8f4d236932a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bda05ae0a4991" /><Relationship Type="http://schemas.openxmlformats.org/officeDocument/2006/relationships/slide" Target="/ppt/slides/slide1.xml" Id="R52dda1933365449d" /><Relationship Type="http://schemas.openxmlformats.org/officeDocument/2006/relationships/slide" Target="/ppt/slides/slide2.xml" Id="Rf43f772f47fd47cf" /><Relationship Type="http://schemas.openxmlformats.org/officeDocument/2006/relationships/slide" Target="/ppt/slides/slide3.xml" Id="R250ea494f5924b0f" /><Relationship Type="http://schemas.openxmlformats.org/officeDocument/2006/relationships/slide" Target="/ppt/slides/slide4.xml" Id="R5a44297903664574" /><Relationship Type="http://schemas.openxmlformats.org/officeDocument/2006/relationships/slide" Target="/ppt/slides/slide5.xml" Id="R83d755591d7b4bef" /><Relationship Type="http://schemas.openxmlformats.org/officeDocument/2006/relationships/slide" Target="/ppt/slides/slide6.xml" Id="Rf89d9506d7334cf0" /><Relationship Type="http://schemas.openxmlformats.org/officeDocument/2006/relationships/slide" Target="/ppt/slides/slide7.xml" Id="Re8f4d236932a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de57abf14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2257fe4544df" /><Relationship Type="http://schemas.openxmlformats.org/officeDocument/2006/relationships/theme" Target="/ppt/slideMasters/theme/theme1.xml" Id="R3398c7a6735a48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2b2257fe45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179fd14b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26343727f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7e83870d340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45dd239ed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814d998b8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a4a8774ef41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ecb74f913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THUJA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5 595 191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14 568 915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32 870 860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Hauanåsen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THUJA INVEST AS</a:t>
            </a:r>
          </a:p>
        </p:txBody>
      </p:sp>
    </p:spTree>
  </p:cSld>
  <p:clrMapOvr>
    <a:masterClrMapping xmlns:a="http://schemas.openxmlformats.org/drawingml/2006/main"/>
  </p:clrMapOvr>
</p:sld>
</file>