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0862ee111140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65aa0e9d664d01"/>
  </p:sldMasterIdLst>
  <p:sldIdLst>
    <p:sldId xmlns:r="http://schemas.openxmlformats.org/officeDocument/2006/relationships" id="256" r:id="R293c9fbe94f54811"/>
    <p:sldId xmlns:r="http://schemas.openxmlformats.org/officeDocument/2006/relationships" id="257" r:id="R868bf258192546be"/>
    <p:sldId xmlns:r="http://schemas.openxmlformats.org/officeDocument/2006/relationships" id="258" r:id="R4af0a2e13c2f413e"/>
    <p:sldId xmlns:r="http://schemas.openxmlformats.org/officeDocument/2006/relationships" id="259" r:id="R10b8add737444b38"/>
    <p:sldId xmlns:r="http://schemas.openxmlformats.org/officeDocument/2006/relationships" id="260" r:id="R6b462361927141d5"/>
    <p:sldId xmlns:r="http://schemas.openxmlformats.org/officeDocument/2006/relationships" id="261" r:id="Rcdb0eb04e447434b"/>
    <p:sldId xmlns:r="http://schemas.openxmlformats.org/officeDocument/2006/relationships" id="262" r:id="R86b9681168a445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65aa0e9d664d01" /><Relationship Type="http://schemas.openxmlformats.org/officeDocument/2006/relationships/slide" Target="/ppt/slides/slide1.xml" Id="R293c9fbe94f54811" /><Relationship Type="http://schemas.openxmlformats.org/officeDocument/2006/relationships/slide" Target="/ppt/slides/slide2.xml" Id="R868bf258192546be" /><Relationship Type="http://schemas.openxmlformats.org/officeDocument/2006/relationships/slide" Target="/ppt/slides/slide3.xml" Id="R4af0a2e13c2f413e" /><Relationship Type="http://schemas.openxmlformats.org/officeDocument/2006/relationships/slide" Target="/ppt/slides/slide4.xml" Id="R10b8add737444b38" /><Relationship Type="http://schemas.openxmlformats.org/officeDocument/2006/relationships/slide" Target="/ppt/slides/slide5.xml" Id="R6b462361927141d5" /><Relationship Type="http://schemas.openxmlformats.org/officeDocument/2006/relationships/slide" Target="/ppt/slides/slide6.xml" Id="Rcdb0eb04e447434b" /><Relationship Type="http://schemas.openxmlformats.org/officeDocument/2006/relationships/slide" Target="/ppt/slides/slide7.xml" Id="R86b9681168a445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1fc2161ac04a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71010da344595" /><Relationship Type="http://schemas.openxmlformats.org/officeDocument/2006/relationships/theme" Target="/ppt/slideMasters/theme/theme1.xml" Id="R3c0e87fca3df4a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d71010da3445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e0c429c0f46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39229eb094b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e8bcf054946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1262b80f64f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08c2b37d94d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37c8f818741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191609de94b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 APARICIO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 APARICIO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160 043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485 043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 EK APARICIO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MARIO EK APARICIO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Skogholtveien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924 522 321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