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25300be91049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0896f00e664687"/>
  </p:sldMasterIdLst>
  <p:sldIdLst>
    <p:sldId xmlns:r="http://schemas.openxmlformats.org/officeDocument/2006/relationships" id="256" r:id="R6c1161de123f431d"/>
    <p:sldId xmlns:r="http://schemas.openxmlformats.org/officeDocument/2006/relationships" id="257" r:id="R6ded01d387b24bb4"/>
    <p:sldId xmlns:r="http://schemas.openxmlformats.org/officeDocument/2006/relationships" id="258" r:id="R49f76bec49d54613"/>
    <p:sldId xmlns:r="http://schemas.openxmlformats.org/officeDocument/2006/relationships" id="259" r:id="Rbb8451a20a674911"/>
    <p:sldId xmlns:r="http://schemas.openxmlformats.org/officeDocument/2006/relationships" id="260" r:id="Rb040a871c4e049a3"/>
    <p:sldId xmlns:r="http://schemas.openxmlformats.org/officeDocument/2006/relationships" id="261" r:id="R3b640ab65002414a"/>
    <p:sldId xmlns:r="http://schemas.openxmlformats.org/officeDocument/2006/relationships" id="262" r:id="R90d81db5b1d848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0896f00e664687" /><Relationship Type="http://schemas.openxmlformats.org/officeDocument/2006/relationships/slide" Target="/ppt/slides/slide1.xml" Id="R6c1161de123f431d" /><Relationship Type="http://schemas.openxmlformats.org/officeDocument/2006/relationships/slide" Target="/ppt/slides/slide2.xml" Id="R6ded01d387b24bb4" /><Relationship Type="http://schemas.openxmlformats.org/officeDocument/2006/relationships/slide" Target="/ppt/slides/slide3.xml" Id="R49f76bec49d54613" /><Relationship Type="http://schemas.openxmlformats.org/officeDocument/2006/relationships/slide" Target="/ppt/slides/slide4.xml" Id="Rbb8451a20a674911" /><Relationship Type="http://schemas.openxmlformats.org/officeDocument/2006/relationships/slide" Target="/ppt/slides/slide5.xml" Id="Rb040a871c4e049a3" /><Relationship Type="http://schemas.openxmlformats.org/officeDocument/2006/relationships/slide" Target="/ppt/slides/slide6.xml" Id="R3b640ab65002414a" /><Relationship Type="http://schemas.openxmlformats.org/officeDocument/2006/relationships/slide" Target="/ppt/slides/slide7.xml" Id="R90d81db5b1d848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4722283b8247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7cb02ff124c7d" /><Relationship Type="http://schemas.openxmlformats.org/officeDocument/2006/relationships/theme" Target="/ppt/slideMasters/theme/theme1.xml" Id="R70bffc5d90ee43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07cb02ff124c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e9f3c524a43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bae223f734b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0bf0b45f34c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d9cf3c5cf4f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58f517d334a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834c51b2e47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1d958865044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3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1 323 061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2 349 131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EMILY SAMUELSEN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