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09743a629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0ed2b17864c0d"/>
  </p:sldMasterIdLst>
  <p:sldIdLst>
    <p:sldId xmlns:r="http://schemas.openxmlformats.org/officeDocument/2006/relationships" id="256" r:id="R492f21240d7d4a7d"/>
    <p:sldId xmlns:r="http://schemas.openxmlformats.org/officeDocument/2006/relationships" id="257" r:id="Re5408931eff84c0a"/>
    <p:sldId xmlns:r="http://schemas.openxmlformats.org/officeDocument/2006/relationships" id="258" r:id="R28f50f0636a943aa"/>
    <p:sldId xmlns:r="http://schemas.openxmlformats.org/officeDocument/2006/relationships" id="259" r:id="Rffcdb9de9ed04a52"/>
    <p:sldId xmlns:r="http://schemas.openxmlformats.org/officeDocument/2006/relationships" id="260" r:id="Rb7b49f19760645a8"/>
    <p:sldId xmlns:r="http://schemas.openxmlformats.org/officeDocument/2006/relationships" id="261" r:id="R8bbdc506041147cb"/>
    <p:sldId xmlns:r="http://schemas.openxmlformats.org/officeDocument/2006/relationships" id="262" r:id="R063eb2ac7cff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0ed2b17864c0d" /><Relationship Type="http://schemas.openxmlformats.org/officeDocument/2006/relationships/slide" Target="/ppt/slides/slide1.xml" Id="R492f21240d7d4a7d" /><Relationship Type="http://schemas.openxmlformats.org/officeDocument/2006/relationships/slide" Target="/ppt/slides/slide2.xml" Id="Re5408931eff84c0a" /><Relationship Type="http://schemas.openxmlformats.org/officeDocument/2006/relationships/slide" Target="/ppt/slides/slide3.xml" Id="R28f50f0636a943aa" /><Relationship Type="http://schemas.openxmlformats.org/officeDocument/2006/relationships/slide" Target="/ppt/slides/slide4.xml" Id="Rffcdb9de9ed04a52" /><Relationship Type="http://schemas.openxmlformats.org/officeDocument/2006/relationships/slide" Target="/ppt/slides/slide5.xml" Id="Rb7b49f19760645a8" /><Relationship Type="http://schemas.openxmlformats.org/officeDocument/2006/relationships/slide" Target="/ppt/slides/slide6.xml" Id="R8bbdc506041147cb" /><Relationship Type="http://schemas.openxmlformats.org/officeDocument/2006/relationships/slide" Target="/ppt/slides/slide7.xml" Id="R063eb2ac7cff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d05ea9f6b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71b5122ce45ab" /><Relationship Type="http://schemas.openxmlformats.org/officeDocument/2006/relationships/theme" Target="/ppt/slideMasters/theme/theme1.xml" Id="R4cbe0f78cea0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71b5122ce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55ec0369a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bd30690c642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2aed42d0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d7db6cfb844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ad525d499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3042a7e92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b88ec3a214e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1 681 205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191A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