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0dc89f78122466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f6076cd94ff48ed"/>
  </p:sldMasterIdLst>
  <p:sldIdLst>
    <p:sldId xmlns:r="http://schemas.openxmlformats.org/officeDocument/2006/relationships" id="256" r:id="R39c9ade5d4614c1e"/>
    <p:sldId xmlns:r="http://schemas.openxmlformats.org/officeDocument/2006/relationships" id="257" r:id="Rc1699d1209bc4ef6"/>
    <p:sldId xmlns:r="http://schemas.openxmlformats.org/officeDocument/2006/relationships" id="258" r:id="Rf4ecfe5b3f3e441c"/>
    <p:sldId xmlns:r="http://schemas.openxmlformats.org/officeDocument/2006/relationships" id="259" r:id="R620c4d0fc5d943c6"/>
    <p:sldId xmlns:r="http://schemas.openxmlformats.org/officeDocument/2006/relationships" id="260" r:id="R30351ec0265f4735"/>
    <p:sldId xmlns:r="http://schemas.openxmlformats.org/officeDocument/2006/relationships" id="261" r:id="R79ba5af8387141c0"/>
    <p:sldId xmlns:r="http://schemas.openxmlformats.org/officeDocument/2006/relationships" id="262" r:id="R1cb8a144586d4b4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f6076cd94ff48ed" /><Relationship Type="http://schemas.openxmlformats.org/officeDocument/2006/relationships/slide" Target="/ppt/slides/slide1.xml" Id="R39c9ade5d4614c1e" /><Relationship Type="http://schemas.openxmlformats.org/officeDocument/2006/relationships/slide" Target="/ppt/slides/slide2.xml" Id="Rc1699d1209bc4ef6" /><Relationship Type="http://schemas.openxmlformats.org/officeDocument/2006/relationships/slide" Target="/ppt/slides/slide3.xml" Id="Rf4ecfe5b3f3e441c" /><Relationship Type="http://schemas.openxmlformats.org/officeDocument/2006/relationships/slide" Target="/ppt/slides/slide4.xml" Id="R620c4d0fc5d943c6" /><Relationship Type="http://schemas.openxmlformats.org/officeDocument/2006/relationships/slide" Target="/ppt/slides/slide5.xml" Id="R30351ec0265f4735" /><Relationship Type="http://schemas.openxmlformats.org/officeDocument/2006/relationships/slide" Target="/ppt/slides/slide6.xml" Id="R79ba5af8387141c0" /><Relationship Type="http://schemas.openxmlformats.org/officeDocument/2006/relationships/slide" Target="/ppt/slides/slide7.xml" Id="R1cb8a144586d4b4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782b49996644f9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fb6e282ee8466f" /><Relationship Type="http://schemas.openxmlformats.org/officeDocument/2006/relationships/theme" Target="/ppt/slideMasters/theme/theme1.xml" Id="R649ba4c9e8d14cf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cfb6e282ee8466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69a0d43b0e4e4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61221b13a14c9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b50d8e0199494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519d0160a14a4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9954f7605d4f0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906689a6fc468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aaa8cae37a4ea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ZIMAKOFF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ZIMAKOFF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ZIMAKOFF INVEST AS ble etablert [år] og holder til i Fiskum.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ZIMAKOFF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ZIMAKOFF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ZIMAKOFF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186 000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113 339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34 655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112 316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1 158 324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ZIMAKOFF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JACOB ZIMAKOFF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ZIMAKOFF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Ålesvingen 13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3322 Fiskum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921 958 021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ZIMAKOFF INVEST AS</a:t>
            </a:r>
          </a:p>
        </p:txBody>
      </p:sp>
    </p:spTree>
  </p:cSld>
  <p:clrMapOvr>
    <a:masterClrMapping xmlns:a="http://schemas.openxmlformats.org/drawingml/2006/main"/>
  </p:clrMapOvr>
</p:sld>
</file>