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67e210274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2f8bfbbcf74c85"/>
  </p:sldMasterIdLst>
  <p:sldIdLst>
    <p:sldId xmlns:r="http://schemas.openxmlformats.org/officeDocument/2006/relationships" id="256" r:id="R446df40ccbb84f03"/>
    <p:sldId xmlns:r="http://schemas.openxmlformats.org/officeDocument/2006/relationships" id="257" r:id="R3e91638fa17b407b"/>
    <p:sldId xmlns:r="http://schemas.openxmlformats.org/officeDocument/2006/relationships" id="258" r:id="R955616d0a8fd4047"/>
    <p:sldId xmlns:r="http://schemas.openxmlformats.org/officeDocument/2006/relationships" id="259" r:id="R96f21f0d45234489"/>
    <p:sldId xmlns:r="http://schemas.openxmlformats.org/officeDocument/2006/relationships" id="260" r:id="Rb5c826e4357c4402"/>
    <p:sldId xmlns:r="http://schemas.openxmlformats.org/officeDocument/2006/relationships" id="261" r:id="R88fb50ba750740ad"/>
    <p:sldId xmlns:r="http://schemas.openxmlformats.org/officeDocument/2006/relationships" id="262" r:id="R888895e7e572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f8bfbbcf74c85" /><Relationship Type="http://schemas.openxmlformats.org/officeDocument/2006/relationships/slide" Target="/ppt/slides/slide1.xml" Id="R446df40ccbb84f03" /><Relationship Type="http://schemas.openxmlformats.org/officeDocument/2006/relationships/slide" Target="/ppt/slides/slide2.xml" Id="R3e91638fa17b407b" /><Relationship Type="http://schemas.openxmlformats.org/officeDocument/2006/relationships/slide" Target="/ppt/slides/slide3.xml" Id="R955616d0a8fd4047" /><Relationship Type="http://schemas.openxmlformats.org/officeDocument/2006/relationships/slide" Target="/ppt/slides/slide4.xml" Id="R96f21f0d45234489" /><Relationship Type="http://schemas.openxmlformats.org/officeDocument/2006/relationships/slide" Target="/ppt/slides/slide5.xml" Id="Rb5c826e4357c4402" /><Relationship Type="http://schemas.openxmlformats.org/officeDocument/2006/relationships/slide" Target="/ppt/slides/slide6.xml" Id="R88fb50ba750740ad" /><Relationship Type="http://schemas.openxmlformats.org/officeDocument/2006/relationships/slide" Target="/ppt/slides/slide7.xml" Id="R888895e7e572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aabc34639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15338d2d4da9" /><Relationship Type="http://schemas.openxmlformats.org/officeDocument/2006/relationships/theme" Target="/ppt/slideMasters/theme/theme1.xml" Id="R1411c7dc84d2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715338d2d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e47628552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95aa75e6b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68b74e42f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c5c49d18d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f9ee90db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97d94a2634a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bd82630a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VARTDAL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VARTDAL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20 414 786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68 473 639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75 960 493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SUSTAINABILITY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