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192ce24dfd42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e4a512e08f4cc8"/>
  </p:sldMasterIdLst>
  <p:sldIdLst>
    <p:sldId xmlns:r="http://schemas.openxmlformats.org/officeDocument/2006/relationships" id="256" r:id="R9f743a4b62de4078"/>
    <p:sldId xmlns:r="http://schemas.openxmlformats.org/officeDocument/2006/relationships" id="257" r:id="R8849c12a00f4448b"/>
    <p:sldId xmlns:r="http://schemas.openxmlformats.org/officeDocument/2006/relationships" id="258" r:id="R044e5439097d4155"/>
    <p:sldId xmlns:r="http://schemas.openxmlformats.org/officeDocument/2006/relationships" id="259" r:id="R01c85de5f26140fe"/>
    <p:sldId xmlns:r="http://schemas.openxmlformats.org/officeDocument/2006/relationships" id="260" r:id="R36224d0ec89a4e8c"/>
    <p:sldId xmlns:r="http://schemas.openxmlformats.org/officeDocument/2006/relationships" id="261" r:id="Rf393fcda56914484"/>
    <p:sldId xmlns:r="http://schemas.openxmlformats.org/officeDocument/2006/relationships" id="262" r:id="Rfd008631e0084e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e4a512e08f4cc8" /><Relationship Type="http://schemas.openxmlformats.org/officeDocument/2006/relationships/slide" Target="/ppt/slides/slide1.xml" Id="R9f743a4b62de4078" /><Relationship Type="http://schemas.openxmlformats.org/officeDocument/2006/relationships/slide" Target="/ppt/slides/slide2.xml" Id="R8849c12a00f4448b" /><Relationship Type="http://schemas.openxmlformats.org/officeDocument/2006/relationships/slide" Target="/ppt/slides/slide3.xml" Id="R044e5439097d4155" /><Relationship Type="http://schemas.openxmlformats.org/officeDocument/2006/relationships/slide" Target="/ppt/slides/slide4.xml" Id="R01c85de5f26140fe" /><Relationship Type="http://schemas.openxmlformats.org/officeDocument/2006/relationships/slide" Target="/ppt/slides/slide5.xml" Id="R36224d0ec89a4e8c" /><Relationship Type="http://schemas.openxmlformats.org/officeDocument/2006/relationships/slide" Target="/ppt/slides/slide6.xml" Id="Rf393fcda56914484" /><Relationship Type="http://schemas.openxmlformats.org/officeDocument/2006/relationships/slide" Target="/ppt/slides/slide7.xml" Id="Rfd008631e0084e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547e633fa445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60054251c4d09" /><Relationship Type="http://schemas.openxmlformats.org/officeDocument/2006/relationships/theme" Target="/ppt/slideMasters/theme/theme1.xml" Id="R91c2bf04567541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660054251c4d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f45f80a864f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f7b1ad72447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dc880b2ab42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a4d5927be46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f79057f0c4c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ed5a1369f46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0346feea64a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KORBU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KORBU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KORBU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KORBU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KORBU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KORBU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470 747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447 010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321 790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2 777 066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11 556 284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KORBU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JOHN KORBU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KORBU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Sporveisgata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921 005 652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KORBU INVEST AS</a:t>
            </a:r>
          </a:p>
        </p:txBody>
      </p:sp>
    </p:spTree>
  </p:cSld>
  <p:clrMapOvr>
    <a:masterClrMapping xmlns:a="http://schemas.openxmlformats.org/drawingml/2006/main"/>
  </p:clrMapOvr>
</p:sld>
</file>