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b1f68444c35451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de880a4c65d4d61"/>
  </p:sldMasterIdLst>
  <p:sldIdLst>
    <p:sldId xmlns:r="http://schemas.openxmlformats.org/officeDocument/2006/relationships" id="256" r:id="R4b36806652b5454c"/>
    <p:sldId xmlns:r="http://schemas.openxmlformats.org/officeDocument/2006/relationships" id="257" r:id="R3e0a1cf315a6460e"/>
    <p:sldId xmlns:r="http://schemas.openxmlformats.org/officeDocument/2006/relationships" id="258" r:id="R8c9b2625d47f4045"/>
    <p:sldId xmlns:r="http://schemas.openxmlformats.org/officeDocument/2006/relationships" id="259" r:id="R2a94bfa6586f492a"/>
    <p:sldId xmlns:r="http://schemas.openxmlformats.org/officeDocument/2006/relationships" id="260" r:id="R5df4c08ee8f24deb"/>
    <p:sldId xmlns:r="http://schemas.openxmlformats.org/officeDocument/2006/relationships" id="261" r:id="R7415d5ef8da14852"/>
    <p:sldId xmlns:r="http://schemas.openxmlformats.org/officeDocument/2006/relationships" id="262" r:id="R6362b14e1a034f0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de880a4c65d4d61" /><Relationship Type="http://schemas.openxmlformats.org/officeDocument/2006/relationships/slide" Target="/ppt/slides/slide1.xml" Id="R4b36806652b5454c" /><Relationship Type="http://schemas.openxmlformats.org/officeDocument/2006/relationships/slide" Target="/ppt/slides/slide2.xml" Id="R3e0a1cf315a6460e" /><Relationship Type="http://schemas.openxmlformats.org/officeDocument/2006/relationships/slide" Target="/ppt/slides/slide3.xml" Id="R8c9b2625d47f4045" /><Relationship Type="http://schemas.openxmlformats.org/officeDocument/2006/relationships/slide" Target="/ppt/slides/slide4.xml" Id="R2a94bfa6586f492a" /><Relationship Type="http://schemas.openxmlformats.org/officeDocument/2006/relationships/slide" Target="/ppt/slides/slide5.xml" Id="R5df4c08ee8f24deb" /><Relationship Type="http://schemas.openxmlformats.org/officeDocument/2006/relationships/slide" Target="/ppt/slides/slide6.xml" Id="R7415d5ef8da14852" /><Relationship Type="http://schemas.openxmlformats.org/officeDocument/2006/relationships/slide" Target="/ppt/slides/slide7.xml" Id="R6362b14e1a034f0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08ca423b5864fa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30d971d10f4dd1" /><Relationship Type="http://schemas.openxmlformats.org/officeDocument/2006/relationships/theme" Target="/ppt/slideMasters/theme/theme1.xml" Id="Ra8d0c20bcd6a48e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430d971d10f4dd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15b456c749453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2bae6ccde1422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6a1eb9834947f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c8c8be656446d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36e5d74f11417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1036222d124db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20b29f5ada4cd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 Adminco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Adminco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 Adminco ble etablert [år] og holder til i Lysaker.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Adminco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Adminco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Adminco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2 114 631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1 677 399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1 726 956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5 241 925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6 819 373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Adminco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ART ADVICE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CEMI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Adminco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Strandveien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1366 Lysaker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67 10 90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920 848 621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Adminco</a:t>
            </a:r>
          </a:p>
        </p:txBody>
      </p:sp>
    </p:spTree>
  </p:cSld>
  <p:clrMapOvr>
    <a:masterClrMapping xmlns:a="http://schemas.openxmlformats.org/drawingml/2006/main"/>
  </p:clrMapOvr>
</p:sld>
</file>