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b581b955274c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a2a1954ea14c0e"/>
  </p:sldMasterIdLst>
  <p:sldIdLst>
    <p:sldId xmlns:r="http://schemas.openxmlformats.org/officeDocument/2006/relationships" id="256" r:id="Ree2773a509174d3a"/>
    <p:sldId xmlns:r="http://schemas.openxmlformats.org/officeDocument/2006/relationships" id="257" r:id="R7bc415eec0234b76"/>
    <p:sldId xmlns:r="http://schemas.openxmlformats.org/officeDocument/2006/relationships" id="258" r:id="Rcea5c24ebf1d45e1"/>
    <p:sldId xmlns:r="http://schemas.openxmlformats.org/officeDocument/2006/relationships" id="259" r:id="R987c81c28eca4857"/>
    <p:sldId xmlns:r="http://schemas.openxmlformats.org/officeDocument/2006/relationships" id="260" r:id="R431a7ef6eb764134"/>
    <p:sldId xmlns:r="http://schemas.openxmlformats.org/officeDocument/2006/relationships" id="261" r:id="R804ea4dfbe1e45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a2a1954ea14c0e" /><Relationship Type="http://schemas.openxmlformats.org/officeDocument/2006/relationships/slide" Target="/ppt/slides/slide1.xml" Id="Ree2773a509174d3a" /><Relationship Type="http://schemas.openxmlformats.org/officeDocument/2006/relationships/slide" Target="/ppt/slides/slide2.xml" Id="R7bc415eec0234b76" /><Relationship Type="http://schemas.openxmlformats.org/officeDocument/2006/relationships/slide" Target="/ppt/slides/slide3.xml" Id="Rcea5c24ebf1d45e1" /><Relationship Type="http://schemas.openxmlformats.org/officeDocument/2006/relationships/slide" Target="/ppt/slides/slide4.xml" Id="R987c81c28eca4857" /><Relationship Type="http://schemas.openxmlformats.org/officeDocument/2006/relationships/slide" Target="/ppt/slides/slide5.xml" Id="R431a7ef6eb764134" /><Relationship Type="http://schemas.openxmlformats.org/officeDocument/2006/relationships/slide" Target="/ppt/slides/slide6.xml" Id="R804ea4dfbe1e45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6ddfb0b20946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e5794a36b46eb" /><Relationship Type="http://schemas.openxmlformats.org/officeDocument/2006/relationships/theme" Target="/ppt/slideMasters/theme/theme1.xml" Id="R38af5572140641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be5794a36b46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45d88072840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977b347264f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6eaafcb904a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7146ced2747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af396ed4346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c3de4ae3c4c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VENNOR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VENNOR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3 509 557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7 938 131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10 633 571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Bolignummer H0201, Brønngata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920 765 327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