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815eb85a8b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a607511d8348ed"/>
  </p:sldMasterIdLst>
  <p:sldIdLst>
    <p:sldId xmlns:r="http://schemas.openxmlformats.org/officeDocument/2006/relationships" id="256" r:id="R0eb6d523c64741f7"/>
    <p:sldId xmlns:r="http://schemas.openxmlformats.org/officeDocument/2006/relationships" id="257" r:id="R9c1bf51442444887"/>
    <p:sldId xmlns:r="http://schemas.openxmlformats.org/officeDocument/2006/relationships" id="258" r:id="Rd150cb3ed13947c3"/>
    <p:sldId xmlns:r="http://schemas.openxmlformats.org/officeDocument/2006/relationships" id="259" r:id="Rc416f4d4efa74a48"/>
    <p:sldId xmlns:r="http://schemas.openxmlformats.org/officeDocument/2006/relationships" id="260" r:id="R997e52a4af9a47a4"/>
    <p:sldId xmlns:r="http://schemas.openxmlformats.org/officeDocument/2006/relationships" id="261" r:id="R83805073771b44cd"/>
    <p:sldId xmlns:r="http://schemas.openxmlformats.org/officeDocument/2006/relationships" id="262" r:id="R0d8066c9327644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607511d8348ed" /><Relationship Type="http://schemas.openxmlformats.org/officeDocument/2006/relationships/slide" Target="/ppt/slides/slide1.xml" Id="R0eb6d523c64741f7" /><Relationship Type="http://schemas.openxmlformats.org/officeDocument/2006/relationships/slide" Target="/ppt/slides/slide2.xml" Id="R9c1bf51442444887" /><Relationship Type="http://schemas.openxmlformats.org/officeDocument/2006/relationships/slide" Target="/ppt/slides/slide3.xml" Id="Rd150cb3ed13947c3" /><Relationship Type="http://schemas.openxmlformats.org/officeDocument/2006/relationships/slide" Target="/ppt/slides/slide4.xml" Id="Rc416f4d4efa74a48" /><Relationship Type="http://schemas.openxmlformats.org/officeDocument/2006/relationships/slide" Target="/ppt/slides/slide5.xml" Id="R997e52a4af9a47a4" /><Relationship Type="http://schemas.openxmlformats.org/officeDocument/2006/relationships/slide" Target="/ppt/slides/slide6.xml" Id="R83805073771b44cd" /><Relationship Type="http://schemas.openxmlformats.org/officeDocument/2006/relationships/slide" Target="/ppt/slides/slide7.xml" Id="R0d8066c9327644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daa93e52340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f2ae674fd48dd" /><Relationship Type="http://schemas.openxmlformats.org/officeDocument/2006/relationships/theme" Target="/ppt/slideMasters/theme/theme1.xml" Id="R6ea5d3292c3843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3f2ae674fd48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d97b06f8149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24276f9284e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b4d158d5841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1a899f33146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0e4ac8d5042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ecdd1496a4c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b1d3e8de24b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FRAVIA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FRAVIA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9 576 755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49 921 160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78 474 535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SANDVIK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Fredriksborgveien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