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7575dd933547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8fdf53e0d944d0"/>
  </p:sldMasterIdLst>
  <p:sldIdLst>
    <p:sldId xmlns:r="http://schemas.openxmlformats.org/officeDocument/2006/relationships" id="256" r:id="R528163158f504cc2"/>
    <p:sldId xmlns:r="http://schemas.openxmlformats.org/officeDocument/2006/relationships" id="257" r:id="R4b67dcb727404a7b"/>
    <p:sldId xmlns:r="http://schemas.openxmlformats.org/officeDocument/2006/relationships" id="258" r:id="Rb2a5909372294f3e"/>
    <p:sldId xmlns:r="http://schemas.openxmlformats.org/officeDocument/2006/relationships" id="259" r:id="R6de31a29d5044950"/>
    <p:sldId xmlns:r="http://schemas.openxmlformats.org/officeDocument/2006/relationships" id="260" r:id="Ra4aeb3261ad44f71"/>
    <p:sldId xmlns:r="http://schemas.openxmlformats.org/officeDocument/2006/relationships" id="261" r:id="R4dfe3c3292114a03"/>
    <p:sldId xmlns:r="http://schemas.openxmlformats.org/officeDocument/2006/relationships" id="262" r:id="Rb4e27e697f4f41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fdf53e0d944d0" /><Relationship Type="http://schemas.openxmlformats.org/officeDocument/2006/relationships/slide" Target="/ppt/slides/slide1.xml" Id="R528163158f504cc2" /><Relationship Type="http://schemas.openxmlformats.org/officeDocument/2006/relationships/slide" Target="/ppt/slides/slide2.xml" Id="R4b67dcb727404a7b" /><Relationship Type="http://schemas.openxmlformats.org/officeDocument/2006/relationships/slide" Target="/ppt/slides/slide3.xml" Id="Rb2a5909372294f3e" /><Relationship Type="http://schemas.openxmlformats.org/officeDocument/2006/relationships/slide" Target="/ppt/slides/slide4.xml" Id="R6de31a29d5044950" /><Relationship Type="http://schemas.openxmlformats.org/officeDocument/2006/relationships/slide" Target="/ppt/slides/slide5.xml" Id="Ra4aeb3261ad44f71" /><Relationship Type="http://schemas.openxmlformats.org/officeDocument/2006/relationships/slide" Target="/ppt/slides/slide6.xml" Id="R4dfe3c3292114a03" /><Relationship Type="http://schemas.openxmlformats.org/officeDocument/2006/relationships/slide" Target="/ppt/slides/slide7.xml" Id="Rb4e27e697f4f41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fd7cc4cbd4b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6a787b50042f2" /><Relationship Type="http://schemas.openxmlformats.org/officeDocument/2006/relationships/theme" Target="/ppt/slideMasters/theme/theme1.xml" Id="R0c3af5369a4742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c6a787b50042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b0962b4fc42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9adf1b2664c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9bb389cf84f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985d3645247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e0d5736aa49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acbaa307645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018c8a5d448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14 061 973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167 156 932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177 281 137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NORMANN JOHANSSEN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NORMANN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