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82700bf63f40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a8c1e26b4a4da1"/>
  </p:sldMasterIdLst>
  <p:sldIdLst>
    <p:sldId xmlns:r="http://schemas.openxmlformats.org/officeDocument/2006/relationships" id="256" r:id="R2e8da91f4902406d"/>
    <p:sldId xmlns:r="http://schemas.openxmlformats.org/officeDocument/2006/relationships" id="257" r:id="Ra52687660f264897"/>
    <p:sldId xmlns:r="http://schemas.openxmlformats.org/officeDocument/2006/relationships" id="258" r:id="R51b92c05b27a4cba"/>
    <p:sldId xmlns:r="http://schemas.openxmlformats.org/officeDocument/2006/relationships" id="259" r:id="R73e1e9dab6904682"/>
    <p:sldId xmlns:r="http://schemas.openxmlformats.org/officeDocument/2006/relationships" id="260" r:id="R9694e22cfcd44b52"/>
    <p:sldId xmlns:r="http://schemas.openxmlformats.org/officeDocument/2006/relationships" id="261" r:id="Rdef6dc0b58824102"/>
    <p:sldId xmlns:r="http://schemas.openxmlformats.org/officeDocument/2006/relationships" id="262" r:id="Ra755c4ea11e149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a8c1e26b4a4da1" /><Relationship Type="http://schemas.openxmlformats.org/officeDocument/2006/relationships/slide" Target="/ppt/slides/slide1.xml" Id="R2e8da91f4902406d" /><Relationship Type="http://schemas.openxmlformats.org/officeDocument/2006/relationships/slide" Target="/ppt/slides/slide2.xml" Id="Ra52687660f264897" /><Relationship Type="http://schemas.openxmlformats.org/officeDocument/2006/relationships/slide" Target="/ppt/slides/slide3.xml" Id="R51b92c05b27a4cba" /><Relationship Type="http://schemas.openxmlformats.org/officeDocument/2006/relationships/slide" Target="/ppt/slides/slide4.xml" Id="R73e1e9dab6904682" /><Relationship Type="http://schemas.openxmlformats.org/officeDocument/2006/relationships/slide" Target="/ppt/slides/slide5.xml" Id="R9694e22cfcd44b52" /><Relationship Type="http://schemas.openxmlformats.org/officeDocument/2006/relationships/slide" Target="/ppt/slides/slide6.xml" Id="Rdef6dc0b58824102" /><Relationship Type="http://schemas.openxmlformats.org/officeDocument/2006/relationships/slide" Target="/ppt/slides/slide7.xml" Id="Ra755c4ea11e149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4b6027654f44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0583822b94d3f" /><Relationship Type="http://schemas.openxmlformats.org/officeDocument/2006/relationships/theme" Target="/ppt/slideMasters/theme/theme1.xml" Id="R96f29ed4a6d84c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10583822b94d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d05b23df34e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85909ebd449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339a973f34b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b63731e5f4a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e3b5e7aee4e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1142724d441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5d84ae11842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HUGSTMYR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HUGSTMYR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HUGSTMYR INVEST AS ble etablert [år] og holder til i Sjøvegan.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HUGSTMYR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HUGSTMYR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HUGSTMYR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110 696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6 330 233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6 333 373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HUGSTMYR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HUGSTMYR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HUGSTMYR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 Hugstmyr, Prestbakkveien 314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9350 Sjøvegan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920 060 013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HUGSTMYR INVEST AS</a:t>
            </a:r>
          </a:p>
        </p:txBody>
      </p:sp>
    </p:spTree>
  </p:cSld>
  <p:clrMapOvr>
    <a:masterClrMapping xmlns:a="http://schemas.openxmlformats.org/drawingml/2006/main"/>
  </p:clrMapOvr>
</p:sld>
</file>