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39cbcf5c5a4e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8587148de14a3a"/>
  </p:sldMasterIdLst>
  <p:sldIdLst>
    <p:sldId xmlns:r="http://schemas.openxmlformats.org/officeDocument/2006/relationships" id="256" r:id="Re5dedbd057384bf0"/>
    <p:sldId xmlns:r="http://schemas.openxmlformats.org/officeDocument/2006/relationships" id="257" r:id="Rcc07fdb40bf845db"/>
    <p:sldId xmlns:r="http://schemas.openxmlformats.org/officeDocument/2006/relationships" id="258" r:id="R87560c24455e4f36"/>
    <p:sldId xmlns:r="http://schemas.openxmlformats.org/officeDocument/2006/relationships" id="259" r:id="R3a70516c87c24370"/>
    <p:sldId xmlns:r="http://schemas.openxmlformats.org/officeDocument/2006/relationships" id="260" r:id="Rd6c9ebfd2b944666"/>
    <p:sldId xmlns:r="http://schemas.openxmlformats.org/officeDocument/2006/relationships" id="261" r:id="R0e420144767541b2"/>
    <p:sldId xmlns:r="http://schemas.openxmlformats.org/officeDocument/2006/relationships" id="262" r:id="Re9939903715043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8587148de14a3a" /><Relationship Type="http://schemas.openxmlformats.org/officeDocument/2006/relationships/slide" Target="/ppt/slides/slide1.xml" Id="Re5dedbd057384bf0" /><Relationship Type="http://schemas.openxmlformats.org/officeDocument/2006/relationships/slide" Target="/ppt/slides/slide2.xml" Id="Rcc07fdb40bf845db" /><Relationship Type="http://schemas.openxmlformats.org/officeDocument/2006/relationships/slide" Target="/ppt/slides/slide3.xml" Id="R87560c24455e4f36" /><Relationship Type="http://schemas.openxmlformats.org/officeDocument/2006/relationships/slide" Target="/ppt/slides/slide4.xml" Id="R3a70516c87c24370" /><Relationship Type="http://schemas.openxmlformats.org/officeDocument/2006/relationships/slide" Target="/ppt/slides/slide5.xml" Id="Rd6c9ebfd2b944666" /><Relationship Type="http://schemas.openxmlformats.org/officeDocument/2006/relationships/slide" Target="/ppt/slides/slide6.xml" Id="R0e420144767541b2" /><Relationship Type="http://schemas.openxmlformats.org/officeDocument/2006/relationships/slide" Target="/ppt/slides/slide7.xml" Id="Re9939903715043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12d69f8fb645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adad839fe4305" /><Relationship Type="http://schemas.openxmlformats.org/officeDocument/2006/relationships/theme" Target="/ppt/slideMasters/theme/theme1.xml" Id="Rb382f514b01b4f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5adad839fe43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837b263384a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d01a941e44d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d345b146243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3f6abbb0b49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dcea4a24344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b71d6fed843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a22f6622c4f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AZTEK TP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AZTEK TP AS ble etablert [år] og holder til i Larkollen.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427 551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434 651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5 156 018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5 424 301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ROER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Teibernveien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1560 Larkollen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