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ba9e6a69f41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2cbd07621c4d94"/>
  </p:sldMasterIdLst>
  <p:sldIdLst>
    <p:sldId xmlns:r="http://schemas.openxmlformats.org/officeDocument/2006/relationships" id="256" r:id="R95dedf37b9854978"/>
    <p:sldId xmlns:r="http://schemas.openxmlformats.org/officeDocument/2006/relationships" id="257" r:id="Rea2713e8540f4856"/>
    <p:sldId xmlns:r="http://schemas.openxmlformats.org/officeDocument/2006/relationships" id="258" r:id="Re0760357eb6840b3"/>
    <p:sldId xmlns:r="http://schemas.openxmlformats.org/officeDocument/2006/relationships" id="259" r:id="R0432f8f4ef284923"/>
    <p:sldId xmlns:r="http://schemas.openxmlformats.org/officeDocument/2006/relationships" id="260" r:id="R35f47569bf7f44f0"/>
    <p:sldId xmlns:r="http://schemas.openxmlformats.org/officeDocument/2006/relationships" id="261" r:id="Rc8c1867521b245e9"/>
    <p:sldId xmlns:r="http://schemas.openxmlformats.org/officeDocument/2006/relationships" id="262" r:id="R95d9bdac0f4a41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cbd07621c4d94" /><Relationship Type="http://schemas.openxmlformats.org/officeDocument/2006/relationships/slide" Target="/ppt/slides/slide1.xml" Id="R95dedf37b9854978" /><Relationship Type="http://schemas.openxmlformats.org/officeDocument/2006/relationships/slide" Target="/ppt/slides/slide2.xml" Id="Rea2713e8540f4856" /><Relationship Type="http://schemas.openxmlformats.org/officeDocument/2006/relationships/slide" Target="/ppt/slides/slide3.xml" Id="Re0760357eb6840b3" /><Relationship Type="http://schemas.openxmlformats.org/officeDocument/2006/relationships/slide" Target="/ppt/slides/slide4.xml" Id="R0432f8f4ef284923" /><Relationship Type="http://schemas.openxmlformats.org/officeDocument/2006/relationships/slide" Target="/ppt/slides/slide5.xml" Id="R35f47569bf7f44f0" /><Relationship Type="http://schemas.openxmlformats.org/officeDocument/2006/relationships/slide" Target="/ppt/slides/slide6.xml" Id="Rc8c1867521b245e9" /><Relationship Type="http://schemas.openxmlformats.org/officeDocument/2006/relationships/slide" Target="/ppt/slides/slide7.xml" Id="R95d9bdac0f4a41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d3f55d7f6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1dcf2cd0b498d" /><Relationship Type="http://schemas.openxmlformats.org/officeDocument/2006/relationships/theme" Target="/ppt/slideMasters/theme/theme1.xml" Id="R7e9cba0207f3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d1dcf2cd0b49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6eb2e1a0a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ef969fb74f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25342b40e44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0c31b658c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990f536eb4b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867909c7c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35197fae645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REED SKAGEN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II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Kjødes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