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f12185dfbb46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bbfef6660f4476"/>
  </p:sldMasterIdLst>
  <p:sldIdLst>
    <p:sldId xmlns:r="http://schemas.openxmlformats.org/officeDocument/2006/relationships" id="256" r:id="R486bc5208c3f4e85"/>
    <p:sldId xmlns:r="http://schemas.openxmlformats.org/officeDocument/2006/relationships" id="257" r:id="Rda1ea6a007324a12"/>
    <p:sldId xmlns:r="http://schemas.openxmlformats.org/officeDocument/2006/relationships" id="258" r:id="R33cc22af77254329"/>
    <p:sldId xmlns:r="http://schemas.openxmlformats.org/officeDocument/2006/relationships" id="259" r:id="Rae178b35bec94118"/>
    <p:sldId xmlns:r="http://schemas.openxmlformats.org/officeDocument/2006/relationships" id="260" r:id="R251ac019adb244fb"/>
    <p:sldId xmlns:r="http://schemas.openxmlformats.org/officeDocument/2006/relationships" id="261" r:id="R8f7cacd611fd4e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bfef6660f4476" /><Relationship Type="http://schemas.openxmlformats.org/officeDocument/2006/relationships/slide" Target="/ppt/slides/slide1.xml" Id="R486bc5208c3f4e85" /><Relationship Type="http://schemas.openxmlformats.org/officeDocument/2006/relationships/slide" Target="/ppt/slides/slide2.xml" Id="Rda1ea6a007324a12" /><Relationship Type="http://schemas.openxmlformats.org/officeDocument/2006/relationships/slide" Target="/ppt/slides/slide3.xml" Id="R33cc22af77254329" /><Relationship Type="http://schemas.openxmlformats.org/officeDocument/2006/relationships/slide" Target="/ppt/slides/slide4.xml" Id="Rae178b35bec94118" /><Relationship Type="http://schemas.openxmlformats.org/officeDocument/2006/relationships/slide" Target="/ppt/slides/slide5.xml" Id="R251ac019adb244fb" /><Relationship Type="http://schemas.openxmlformats.org/officeDocument/2006/relationships/slide" Target="/ppt/slides/slide6.xml" Id="R8f7cacd611fd4e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aed31c5554b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0da06540340a1" /><Relationship Type="http://schemas.openxmlformats.org/officeDocument/2006/relationships/theme" Target="/ppt/slideMasters/theme/theme1.xml" Id="R07d130874f7846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c0da06540340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2290b70994b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93a8d777245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2ec27afe047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57045f58b4c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0086efb804a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b810a3fee42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REED SKAGEN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Kjødes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