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4dd0c6869046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2714f3a4c84884"/>
  </p:sldMasterIdLst>
  <p:sldIdLst>
    <p:sldId xmlns:r="http://schemas.openxmlformats.org/officeDocument/2006/relationships" id="256" r:id="Rcbcc34274d304595"/>
    <p:sldId xmlns:r="http://schemas.openxmlformats.org/officeDocument/2006/relationships" id="257" r:id="Rd884d1cdf1ea4b34"/>
    <p:sldId xmlns:r="http://schemas.openxmlformats.org/officeDocument/2006/relationships" id="258" r:id="Rd5730198cad54824"/>
    <p:sldId xmlns:r="http://schemas.openxmlformats.org/officeDocument/2006/relationships" id="259" r:id="R81774c9c455c4c63"/>
    <p:sldId xmlns:r="http://schemas.openxmlformats.org/officeDocument/2006/relationships" id="260" r:id="R06c8d7af7c274dd7"/>
    <p:sldId xmlns:r="http://schemas.openxmlformats.org/officeDocument/2006/relationships" id="261" r:id="Rca0651b06e79434f"/>
    <p:sldId xmlns:r="http://schemas.openxmlformats.org/officeDocument/2006/relationships" id="262" r:id="R690a0d67f2a443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2714f3a4c84884" /><Relationship Type="http://schemas.openxmlformats.org/officeDocument/2006/relationships/slide" Target="/ppt/slides/slide1.xml" Id="Rcbcc34274d304595" /><Relationship Type="http://schemas.openxmlformats.org/officeDocument/2006/relationships/slide" Target="/ppt/slides/slide2.xml" Id="Rd884d1cdf1ea4b34" /><Relationship Type="http://schemas.openxmlformats.org/officeDocument/2006/relationships/slide" Target="/ppt/slides/slide3.xml" Id="Rd5730198cad54824" /><Relationship Type="http://schemas.openxmlformats.org/officeDocument/2006/relationships/slide" Target="/ppt/slides/slide4.xml" Id="R81774c9c455c4c63" /><Relationship Type="http://schemas.openxmlformats.org/officeDocument/2006/relationships/slide" Target="/ppt/slides/slide5.xml" Id="R06c8d7af7c274dd7" /><Relationship Type="http://schemas.openxmlformats.org/officeDocument/2006/relationships/slide" Target="/ppt/slides/slide6.xml" Id="Rca0651b06e79434f" /><Relationship Type="http://schemas.openxmlformats.org/officeDocument/2006/relationships/slide" Target="/ppt/slides/slide7.xml" Id="R690a0d67f2a443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009cca476a44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5e8a87394424a" /><Relationship Type="http://schemas.openxmlformats.org/officeDocument/2006/relationships/theme" Target="/ppt/slideMasters/theme/theme1.xml" Id="R0e2277b7148440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f5e8a8739442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fb630e81043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be5bcca724d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93f6bf71a4a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f394818d743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330ba71b148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19a9dfedb46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c2f366db841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MJØLNER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MJØLNER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MJØLNER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MJØLNER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MJØLNER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MJØLNER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41 801 498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186 726 866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245 539 856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MJØLNER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MJØLNER INVESTERING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MJØLNER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Hertervigs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919 787 945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MJØLNER INVEST AS</a:t>
            </a:r>
          </a:p>
        </p:txBody>
      </p:sp>
    </p:spTree>
  </p:cSld>
  <p:clrMapOvr>
    <a:masterClrMapping xmlns:a="http://schemas.openxmlformats.org/drawingml/2006/main"/>
  </p:clrMapOvr>
</p:sld>
</file>