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8c49e8ecaa45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69f920826042bf"/>
  </p:sldMasterIdLst>
  <p:sldIdLst>
    <p:sldId xmlns:r="http://schemas.openxmlformats.org/officeDocument/2006/relationships" id="256" r:id="Rcda226b47b124b24"/>
    <p:sldId xmlns:r="http://schemas.openxmlformats.org/officeDocument/2006/relationships" id="257" r:id="R1629790e00224840"/>
    <p:sldId xmlns:r="http://schemas.openxmlformats.org/officeDocument/2006/relationships" id="258" r:id="R3d6b2002991c4b62"/>
    <p:sldId xmlns:r="http://schemas.openxmlformats.org/officeDocument/2006/relationships" id="259" r:id="R173399361b3a4e66"/>
    <p:sldId xmlns:r="http://schemas.openxmlformats.org/officeDocument/2006/relationships" id="260" r:id="R1dcd0d4592894639"/>
    <p:sldId xmlns:r="http://schemas.openxmlformats.org/officeDocument/2006/relationships" id="261" r:id="Rdbe56b1e29834235"/>
    <p:sldId xmlns:r="http://schemas.openxmlformats.org/officeDocument/2006/relationships" id="262" r:id="R8fa09bb7b3bb4d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69f920826042bf" /><Relationship Type="http://schemas.openxmlformats.org/officeDocument/2006/relationships/slide" Target="/ppt/slides/slide1.xml" Id="Rcda226b47b124b24" /><Relationship Type="http://schemas.openxmlformats.org/officeDocument/2006/relationships/slide" Target="/ppt/slides/slide2.xml" Id="R1629790e00224840" /><Relationship Type="http://schemas.openxmlformats.org/officeDocument/2006/relationships/slide" Target="/ppt/slides/slide3.xml" Id="R3d6b2002991c4b62" /><Relationship Type="http://schemas.openxmlformats.org/officeDocument/2006/relationships/slide" Target="/ppt/slides/slide4.xml" Id="R173399361b3a4e66" /><Relationship Type="http://schemas.openxmlformats.org/officeDocument/2006/relationships/slide" Target="/ppt/slides/slide5.xml" Id="R1dcd0d4592894639" /><Relationship Type="http://schemas.openxmlformats.org/officeDocument/2006/relationships/slide" Target="/ppt/slides/slide6.xml" Id="Rdbe56b1e29834235" /><Relationship Type="http://schemas.openxmlformats.org/officeDocument/2006/relationships/slide" Target="/ppt/slides/slide7.xml" Id="R8fa09bb7b3bb4d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05a408280d45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a34adf18394ff7" /><Relationship Type="http://schemas.openxmlformats.org/officeDocument/2006/relationships/theme" Target="/ppt/slideMasters/theme/theme1.xml" Id="Rd76aa74ff47643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a34adf18394f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17c1aa41c34c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a8997d1f0641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287f50946948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c74b07161a4b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d8ed1e91d944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abe5cd02fb4e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d272edefa54c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TRINTIN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TRINTIN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TRINTIN AS ble etablert [år] og holder til i Skjetten.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TRINTIN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TRINTIN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TRINTIN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672 032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4 158 497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4 181 733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TRINTIN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THRINE HELEN HOEL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TRINTIN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 Thrine Hoel, Glostrupveien 123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2013 Skjetten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919 082 186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TRINTIN AS</a:t>
            </a:r>
          </a:p>
        </p:txBody>
      </p:sp>
    </p:spTree>
  </p:cSld>
  <p:clrMapOvr>
    <a:masterClrMapping xmlns:a="http://schemas.openxmlformats.org/drawingml/2006/main"/>
  </p:clrMapOvr>
</p:sld>
</file>