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8840fd30ed41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185f38855247a5"/>
  </p:sldMasterIdLst>
  <p:sldIdLst>
    <p:sldId xmlns:r="http://schemas.openxmlformats.org/officeDocument/2006/relationships" id="256" r:id="Rd19d1925e53041a3"/>
    <p:sldId xmlns:r="http://schemas.openxmlformats.org/officeDocument/2006/relationships" id="257" r:id="R8443ddf955c847d2"/>
    <p:sldId xmlns:r="http://schemas.openxmlformats.org/officeDocument/2006/relationships" id="258" r:id="R0bd28bc99ac94d77"/>
    <p:sldId xmlns:r="http://schemas.openxmlformats.org/officeDocument/2006/relationships" id="259" r:id="R3425113954504e2a"/>
    <p:sldId xmlns:r="http://schemas.openxmlformats.org/officeDocument/2006/relationships" id="260" r:id="R6593acad36a349a3"/>
    <p:sldId xmlns:r="http://schemas.openxmlformats.org/officeDocument/2006/relationships" id="261" r:id="Rbc3bfb432d5144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185f38855247a5" /><Relationship Type="http://schemas.openxmlformats.org/officeDocument/2006/relationships/slide" Target="/ppt/slides/slide1.xml" Id="Rd19d1925e53041a3" /><Relationship Type="http://schemas.openxmlformats.org/officeDocument/2006/relationships/slide" Target="/ppt/slides/slide2.xml" Id="R8443ddf955c847d2" /><Relationship Type="http://schemas.openxmlformats.org/officeDocument/2006/relationships/slide" Target="/ppt/slides/slide3.xml" Id="R0bd28bc99ac94d77" /><Relationship Type="http://schemas.openxmlformats.org/officeDocument/2006/relationships/slide" Target="/ppt/slides/slide4.xml" Id="R3425113954504e2a" /><Relationship Type="http://schemas.openxmlformats.org/officeDocument/2006/relationships/slide" Target="/ppt/slides/slide5.xml" Id="R6593acad36a349a3" /><Relationship Type="http://schemas.openxmlformats.org/officeDocument/2006/relationships/slide" Target="/ppt/slides/slide6.xml" Id="Rbc3bfb432d5144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b148c233a145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e264ade3e4e61" /><Relationship Type="http://schemas.openxmlformats.org/officeDocument/2006/relationships/theme" Target="/ppt/slideMasters/theme/theme1.xml" Id="R24993fff1de649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ee264ade3e4e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0d58f962d549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5b41d8b2749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5e1e81f4c41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d575d098564e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19df8fb2d14a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0aaae78fc4c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STOREBRAND GLOBAL OPTIMISED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STOREBRAND GLOBAL OPTIMISED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STOREBRAND GLOBAL OPTIMISED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STOREBRAND GLOBAL OPTIMISED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STOREBRAND GLOBAL OPTIMISED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STOREBRAND GLOBAL OPTIMISED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−54 551 383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907 030 472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15 806 753 973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15 818 964 907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STOREBRAND GLOBAL OPTIMISED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Professor Kohts vei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919 080 000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STOREBRAND GLOBAL OPTIMISED</a:t>
            </a:r>
          </a:p>
        </p:txBody>
      </p:sp>
    </p:spTree>
  </p:cSld>
  <p:clrMapOvr>
    <a:masterClrMapping xmlns:a="http://schemas.openxmlformats.org/drawingml/2006/main"/>
  </p:clrMapOvr>
</p:sld>
</file>