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58fc4d5496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3022c97fe54ea7"/>
  </p:sldMasterIdLst>
  <p:sldIdLst>
    <p:sldId xmlns:r="http://schemas.openxmlformats.org/officeDocument/2006/relationships" id="256" r:id="R9ef53c5140b346b2"/>
    <p:sldId xmlns:r="http://schemas.openxmlformats.org/officeDocument/2006/relationships" id="257" r:id="Rce99d8cfdd074c58"/>
    <p:sldId xmlns:r="http://schemas.openxmlformats.org/officeDocument/2006/relationships" id="258" r:id="Re273fda443a443d6"/>
    <p:sldId xmlns:r="http://schemas.openxmlformats.org/officeDocument/2006/relationships" id="259" r:id="Rd545c08efa3c43b2"/>
    <p:sldId xmlns:r="http://schemas.openxmlformats.org/officeDocument/2006/relationships" id="260" r:id="R9a971928965a4877"/>
    <p:sldId xmlns:r="http://schemas.openxmlformats.org/officeDocument/2006/relationships" id="261" r:id="R2461c1a2a01a4610"/>
    <p:sldId xmlns:r="http://schemas.openxmlformats.org/officeDocument/2006/relationships" id="262" r:id="R1a1d51de768a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022c97fe54ea7" /><Relationship Type="http://schemas.openxmlformats.org/officeDocument/2006/relationships/slide" Target="/ppt/slides/slide1.xml" Id="R9ef53c5140b346b2" /><Relationship Type="http://schemas.openxmlformats.org/officeDocument/2006/relationships/slide" Target="/ppt/slides/slide2.xml" Id="Rce99d8cfdd074c58" /><Relationship Type="http://schemas.openxmlformats.org/officeDocument/2006/relationships/slide" Target="/ppt/slides/slide3.xml" Id="Re273fda443a443d6" /><Relationship Type="http://schemas.openxmlformats.org/officeDocument/2006/relationships/slide" Target="/ppt/slides/slide4.xml" Id="Rd545c08efa3c43b2" /><Relationship Type="http://schemas.openxmlformats.org/officeDocument/2006/relationships/slide" Target="/ppt/slides/slide5.xml" Id="R9a971928965a4877" /><Relationship Type="http://schemas.openxmlformats.org/officeDocument/2006/relationships/slide" Target="/ppt/slides/slide6.xml" Id="R2461c1a2a01a4610" /><Relationship Type="http://schemas.openxmlformats.org/officeDocument/2006/relationships/slide" Target="/ppt/slides/slide7.xml" Id="R1a1d51de768a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1ef7c3eaf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3a6201f164329" /><Relationship Type="http://schemas.openxmlformats.org/officeDocument/2006/relationships/theme" Target="/ppt/slideMasters/theme/theme1.xml" Id="R1971e6cd1110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3a6201f1643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4a7c5ef104a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287ef85f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ef4950965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200dd620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303c9bd9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8db92c05f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af2cabfd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