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ea54cbe7d544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9e9934dd914689"/>
  </p:sldMasterIdLst>
  <p:sldIdLst>
    <p:sldId xmlns:r="http://schemas.openxmlformats.org/officeDocument/2006/relationships" id="256" r:id="Rec96a88096114549"/>
    <p:sldId xmlns:r="http://schemas.openxmlformats.org/officeDocument/2006/relationships" id="257" r:id="R9ae51aa36b534ff1"/>
    <p:sldId xmlns:r="http://schemas.openxmlformats.org/officeDocument/2006/relationships" id="258" r:id="R2c18eb09eeb54945"/>
    <p:sldId xmlns:r="http://schemas.openxmlformats.org/officeDocument/2006/relationships" id="259" r:id="R99b08e9a1ae0457f"/>
    <p:sldId xmlns:r="http://schemas.openxmlformats.org/officeDocument/2006/relationships" id="260" r:id="R5aa13fae45574022"/>
    <p:sldId xmlns:r="http://schemas.openxmlformats.org/officeDocument/2006/relationships" id="261" r:id="Rd130fe8f223e45c7"/>
    <p:sldId xmlns:r="http://schemas.openxmlformats.org/officeDocument/2006/relationships" id="262" r:id="Rc1b5479a1373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e9934dd914689" /><Relationship Type="http://schemas.openxmlformats.org/officeDocument/2006/relationships/slide" Target="/ppt/slides/slide1.xml" Id="Rec96a88096114549" /><Relationship Type="http://schemas.openxmlformats.org/officeDocument/2006/relationships/slide" Target="/ppt/slides/slide2.xml" Id="R9ae51aa36b534ff1" /><Relationship Type="http://schemas.openxmlformats.org/officeDocument/2006/relationships/slide" Target="/ppt/slides/slide3.xml" Id="R2c18eb09eeb54945" /><Relationship Type="http://schemas.openxmlformats.org/officeDocument/2006/relationships/slide" Target="/ppt/slides/slide4.xml" Id="R99b08e9a1ae0457f" /><Relationship Type="http://schemas.openxmlformats.org/officeDocument/2006/relationships/slide" Target="/ppt/slides/slide5.xml" Id="R5aa13fae45574022" /><Relationship Type="http://schemas.openxmlformats.org/officeDocument/2006/relationships/slide" Target="/ppt/slides/slide6.xml" Id="Rd130fe8f223e45c7" /><Relationship Type="http://schemas.openxmlformats.org/officeDocument/2006/relationships/slide" Target="/ppt/slides/slide7.xml" Id="Rc1b5479a1373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2094694b34b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23dfa00974b54" /><Relationship Type="http://schemas.openxmlformats.org/officeDocument/2006/relationships/theme" Target="/ppt/slideMasters/theme/theme1.xml" Id="Rabf1406a6a404e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423dfa00974b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f237b76854d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6d900810f4c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afdc0573740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59936ccad45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36f1c61ce41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94c1fc16d43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8e19d886049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PRIVATE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PRIVATE EQUITY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−22 282 691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−7 431 324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1 523 286 786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1 609 574 235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918 194 673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