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d1b537a31d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5fc53b93214d8b"/>
  </p:sldMasterIdLst>
  <p:sldIdLst>
    <p:sldId xmlns:r="http://schemas.openxmlformats.org/officeDocument/2006/relationships" id="256" r:id="R83bdf37e38e24c00"/>
    <p:sldId xmlns:r="http://schemas.openxmlformats.org/officeDocument/2006/relationships" id="257" r:id="R200ca8e51c6347ef"/>
    <p:sldId xmlns:r="http://schemas.openxmlformats.org/officeDocument/2006/relationships" id="258" r:id="R4207a13069de48c3"/>
    <p:sldId xmlns:r="http://schemas.openxmlformats.org/officeDocument/2006/relationships" id="259" r:id="R7b6743798dbd47d1"/>
    <p:sldId xmlns:r="http://schemas.openxmlformats.org/officeDocument/2006/relationships" id="260" r:id="R4211cfd90ba646a2"/>
    <p:sldId xmlns:r="http://schemas.openxmlformats.org/officeDocument/2006/relationships" id="261" r:id="R1a0a88e257634c41"/>
    <p:sldId xmlns:r="http://schemas.openxmlformats.org/officeDocument/2006/relationships" id="262" r:id="R114804388f9645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fc53b93214d8b" /><Relationship Type="http://schemas.openxmlformats.org/officeDocument/2006/relationships/slide" Target="/ppt/slides/slide1.xml" Id="R83bdf37e38e24c00" /><Relationship Type="http://schemas.openxmlformats.org/officeDocument/2006/relationships/slide" Target="/ppt/slides/slide2.xml" Id="R200ca8e51c6347ef" /><Relationship Type="http://schemas.openxmlformats.org/officeDocument/2006/relationships/slide" Target="/ppt/slides/slide3.xml" Id="R4207a13069de48c3" /><Relationship Type="http://schemas.openxmlformats.org/officeDocument/2006/relationships/slide" Target="/ppt/slides/slide4.xml" Id="R7b6743798dbd47d1" /><Relationship Type="http://schemas.openxmlformats.org/officeDocument/2006/relationships/slide" Target="/ppt/slides/slide5.xml" Id="R4211cfd90ba646a2" /><Relationship Type="http://schemas.openxmlformats.org/officeDocument/2006/relationships/slide" Target="/ppt/slides/slide6.xml" Id="R1a0a88e257634c41" /><Relationship Type="http://schemas.openxmlformats.org/officeDocument/2006/relationships/slide" Target="/ppt/slides/slide7.xml" Id="R114804388f9645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2f6dbf4eb43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7c36121634d51" /><Relationship Type="http://schemas.openxmlformats.org/officeDocument/2006/relationships/theme" Target="/ppt/slideMasters/theme/theme1.xml" Id="R546627a0aff848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87c3612163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fed637dde4e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b7d092f22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6b51c01874d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1c983160a44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f6277e38d4b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dcb92d3d240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24756140c4e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 HELGEMO HOLDING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ROAR HELGEMO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