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5b778259b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b2ec55701470b"/>
  </p:sldMasterIdLst>
  <p:sldIdLst>
    <p:sldId xmlns:r="http://schemas.openxmlformats.org/officeDocument/2006/relationships" id="256" r:id="Ra8fbff42438a47b9"/>
    <p:sldId xmlns:r="http://schemas.openxmlformats.org/officeDocument/2006/relationships" id="257" r:id="R99bb7c8941ca48ef"/>
    <p:sldId xmlns:r="http://schemas.openxmlformats.org/officeDocument/2006/relationships" id="258" r:id="R355078841873426e"/>
    <p:sldId xmlns:r="http://schemas.openxmlformats.org/officeDocument/2006/relationships" id="259" r:id="Rb4e55517d4a4491a"/>
    <p:sldId xmlns:r="http://schemas.openxmlformats.org/officeDocument/2006/relationships" id="260" r:id="R6fe0a7bb1a5c4f01"/>
    <p:sldId xmlns:r="http://schemas.openxmlformats.org/officeDocument/2006/relationships" id="261" r:id="R91f4076901ec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b2ec55701470b" /><Relationship Type="http://schemas.openxmlformats.org/officeDocument/2006/relationships/slide" Target="/ppt/slides/slide1.xml" Id="Ra8fbff42438a47b9" /><Relationship Type="http://schemas.openxmlformats.org/officeDocument/2006/relationships/slide" Target="/ppt/slides/slide2.xml" Id="R99bb7c8941ca48ef" /><Relationship Type="http://schemas.openxmlformats.org/officeDocument/2006/relationships/slide" Target="/ppt/slides/slide3.xml" Id="R355078841873426e" /><Relationship Type="http://schemas.openxmlformats.org/officeDocument/2006/relationships/slide" Target="/ppt/slides/slide4.xml" Id="Rb4e55517d4a4491a" /><Relationship Type="http://schemas.openxmlformats.org/officeDocument/2006/relationships/slide" Target="/ppt/slides/slide5.xml" Id="R6fe0a7bb1a5c4f01" /><Relationship Type="http://schemas.openxmlformats.org/officeDocument/2006/relationships/slide" Target="/ppt/slides/slide6.xml" Id="R91f4076901ec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909d161fa47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6093d79b749a9" /><Relationship Type="http://schemas.openxmlformats.org/officeDocument/2006/relationships/theme" Target="/ppt/slideMasters/theme/theme1.xml" Id="R3e416d1944db4e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6093d79b749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7d5944b5f40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9d012e86740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3a8d1e8c4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f235d43c049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fc0895bfb48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4a2d1946646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