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145acf2ced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1dcfb7a22485f"/>
  </p:sldMasterIdLst>
  <p:sldIdLst>
    <p:sldId xmlns:r="http://schemas.openxmlformats.org/officeDocument/2006/relationships" id="256" r:id="Re47eb863969a4208"/>
    <p:sldId xmlns:r="http://schemas.openxmlformats.org/officeDocument/2006/relationships" id="257" r:id="Ra22c16bb7f76435b"/>
    <p:sldId xmlns:r="http://schemas.openxmlformats.org/officeDocument/2006/relationships" id="258" r:id="R347c01c34c5a4fd7"/>
    <p:sldId xmlns:r="http://schemas.openxmlformats.org/officeDocument/2006/relationships" id="259" r:id="Rf43224f77ede4f9a"/>
    <p:sldId xmlns:r="http://schemas.openxmlformats.org/officeDocument/2006/relationships" id="260" r:id="R199e0e2438d041d7"/>
    <p:sldId xmlns:r="http://schemas.openxmlformats.org/officeDocument/2006/relationships" id="261" r:id="R7974a746cf404f44"/>
    <p:sldId xmlns:r="http://schemas.openxmlformats.org/officeDocument/2006/relationships" id="262" r:id="R3c61ca9c16c0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1dcfb7a22485f" /><Relationship Type="http://schemas.openxmlformats.org/officeDocument/2006/relationships/slide" Target="/ppt/slides/slide1.xml" Id="Re47eb863969a4208" /><Relationship Type="http://schemas.openxmlformats.org/officeDocument/2006/relationships/slide" Target="/ppt/slides/slide2.xml" Id="Ra22c16bb7f76435b" /><Relationship Type="http://schemas.openxmlformats.org/officeDocument/2006/relationships/slide" Target="/ppt/slides/slide3.xml" Id="R347c01c34c5a4fd7" /><Relationship Type="http://schemas.openxmlformats.org/officeDocument/2006/relationships/slide" Target="/ppt/slides/slide4.xml" Id="Rf43224f77ede4f9a" /><Relationship Type="http://schemas.openxmlformats.org/officeDocument/2006/relationships/slide" Target="/ppt/slides/slide5.xml" Id="R199e0e2438d041d7" /><Relationship Type="http://schemas.openxmlformats.org/officeDocument/2006/relationships/slide" Target="/ppt/slides/slide6.xml" Id="R7974a746cf404f44" /><Relationship Type="http://schemas.openxmlformats.org/officeDocument/2006/relationships/slide" Target="/ppt/slides/slide7.xml" Id="R3c61ca9c16c0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737ea04e8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8d03873942af" /><Relationship Type="http://schemas.openxmlformats.org/officeDocument/2006/relationships/theme" Target="/ppt/slideMasters/theme/theme1.xml" Id="R4d70fd1df75b40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98d038739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094f595a6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08bbf61e54c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2433ce9d842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0d92e069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93b319b0747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d457aa4d4b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4efd06ba4d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