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fe7683f68e45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2d818f355442f"/>
  </p:sldMasterIdLst>
  <p:sldIdLst>
    <p:sldId xmlns:r="http://schemas.openxmlformats.org/officeDocument/2006/relationships" id="256" r:id="R8a88fa55ff824a2b"/>
    <p:sldId xmlns:r="http://schemas.openxmlformats.org/officeDocument/2006/relationships" id="257" r:id="R457f803316dd4ee6"/>
    <p:sldId xmlns:r="http://schemas.openxmlformats.org/officeDocument/2006/relationships" id="258" r:id="Rd94e7042e3834ba8"/>
    <p:sldId xmlns:r="http://schemas.openxmlformats.org/officeDocument/2006/relationships" id="259" r:id="R34dfdc6774194ad3"/>
    <p:sldId xmlns:r="http://schemas.openxmlformats.org/officeDocument/2006/relationships" id="260" r:id="R0b33f2a86cd146b9"/>
    <p:sldId xmlns:r="http://schemas.openxmlformats.org/officeDocument/2006/relationships" id="261" r:id="R57e86b652e20425e"/>
    <p:sldId xmlns:r="http://schemas.openxmlformats.org/officeDocument/2006/relationships" id="262" r:id="Re88677ee7b2045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2d818f355442f" /><Relationship Type="http://schemas.openxmlformats.org/officeDocument/2006/relationships/slide" Target="/ppt/slides/slide1.xml" Id="R8a88fa55ff824a2b" /><Relationship Type="http://schemas.openxmlformats.org/officeDocument/2006/relationships/slide" Target="/ppt/slides/slide2.xml" Id="R457f803316dd4ee6" /><Relationship Type="http://schemas.openxmlformats.org/officeDocument/2006/relationships/slide" Target="/ppt/slides/slide3.xml" Id="Rd94e7042e3834ba8" /><Relationship Type="http://schemas.openxmlformats.org/officeDocument/2006/relationships/slide" Target="/ppt/slides/slide4.xml" Id="R34dfdc6774194ad3" /><Relationship Type="http://schemas.openxmlformats.org/officeDocument/2006/relationships/slide" Target="/ppt/slides/slide5.xml" Id="R0b33f2a86cd146b9" /><Relationship Type="http://schemas.openxmlformats.org/officeDocument/2006/relationships/slide" Target="/ppt/slides/slide6.xml" Id="R57e86b652e20425e" /><Relationship Type="http://schemas.openxmlformats.org/officeDocument/2006/relationships/slide" Target="/ppt/slides/slide7.xml" Id="Re88677ee7b2045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62857f87e34f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61589faf84789" /><Relationship Type="http://schemas.openxmlformats.org/officeDocument/2006/relationships/theme" Target="/ppt/slideMasters/theme/theme1.xml" Id="R0bfc99b957504b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c61589faf847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848d49b394c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ac325fc3a248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b941d268745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9b62c256349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d0c813e934f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21a7003a64e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67465771a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M3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M3 KRAFT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2 301 943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1 646 471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35 755 423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41 033 362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HEGGHEIM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Jone Heggheim, Leiv Eiriksons gate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917 744 521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M3 KRAFT AS</a:t>
            </a:r>
          </a:p>
        </p:txBody>
      </p:sp>
    </p:spTree>
  </p:cSld>
  <p:clrMapOvr>
    <a:masterClrMapping xmlns:a="http://schemas.openxmlformats.org/drawingml/2006/main"/>
  </p:clrMapOvr>
</p:sld>
</file>