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4322682dc8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2ed7b110b41ee"/>
  </p:sldMasterIdLst>
  <p:sldIdLst>
    <p:sldId xmlns:r="http://schemas.openxmlformats.org/officeDocument/2006/relationships" id="256" r:id="R7b4a002eb3e5432e"/>
    <p:sldId xmlns:r="http://schemas.openxmlformats.org/officeDocument/2006/relationships" id="257" r:id="Rb543d468d37d4612"/>
    <p:sldId xmlns:r="http://schemas.openxmlformats.org/officeDocument/2006/relationships" id="258" r:id="R514da3a801c141aa"/>
    <p:sldId xmlns:r="http://schemas.openxmlformats.org/officeDocument/2006/relationships" id="259" r:id="R329a094bbb724da6"/>
    <p:sldId xmlns:r="http://schemas.openxmlformats.org/officeDocument/2006/relationships" id="260" r:id="Rfeb667d474444477"/>
    <p:sldId xmlns:r="http://schemas.openxmlformats.org/officeDocument/2006/relationships" id="261" r:id="R96fb3eec20ea429c"/>
    <p:sldId xmlns:r="http://schemas.openxmlformats.org/officeDocument/2006/relationships" id="262" r:id="Ref067e9d44c74d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2ed7b110b41ee" /><Relationship Type="http://schemas.openxmlformats.org/officeDocument/2006/relationships/slide" Target="/ppt/slides/slide1.xml" Id="R7b4a002eb3e5432e" /><Relationship Type="http://schemas.openxmlformats.org/officeDocument/2006/relationships/slide" Target="/ppt/slides/slide2.xml" Id="Rb543d468d37d4612" /><Relationship Type="http://schemas.openxmlformats.org/officeDocument/2006/relationships/slide" Target="/ppt/slides/slide3.xml" Id="R514da3a801c141aa" /><Relationship Type="http://schemas.openxmlformats.org/officeDocument/2006/relationships/slide" Target="/ppt/slides/slide4.xml" Id="R329a094bbb724da6" /><Relationship Type="http://schemas.openxmlformats.org/officeDocument/2006/relationships/slide" Target="/ppt/slides/slide5.xml" Id="Rfeb667d474444477" /><Relationship Type="http://schemas.openxmlformats.org/officeDocument/2006/relationships/slide" Target="/ppt/slides/slide6.xml" Id="R96fb3eec20ea429c" /><Relationship Type="http://schemas.openxmlformats.org/officeDocument/2006/relationships/slide" Target="/ppt/slides/slide7.xml" Id="Ref067e9d44c74d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723ab48d149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f7664dd2f4410" /><Relationship Type="http://schemas.openxmlformats.org/officeDocument/2006/relationships/theme" Target="/ppt/slideMasters/theme/theme1.xml" Id="R13b32a3710ec4d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cf7664dd2f44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5461f9daa4b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c932bb17c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2c0a585f8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cc3848fd240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45c3948da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1098380914e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873304ab641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REIMA INVEST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1 356 426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4 867 219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REIMERS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Ruges vei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