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43180b03d40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88e7bc22e6434a"/>
  </p:sldMasterIdLst>
  <p:sldIdLst>
    <p:sldId xmlns:r="http://schemas.openxmlformats.org/officeDocument/2006/relationships" id="256" r:id="R3c20634e1dfa41d2"/>
    <p:sldId xmlns:r="http://schemas.openxmlformats.org/officeDocument/2006/relationships" id="257" r:id="Re880635fe03d44cd"/>
    <p:sldId xmlns:r="http://schemas.openxmlformats.org/officeDocument/2006/relationships" id="258" r:id="Rb01d8170db5540cc"/>
    <p:sldId xmlns:r="http://schemas.openxmlformats.org/officeDocument/2006/relationships" id="259" r:id="R98f69023043142fd"/>
    <p:sldId xmlns:r="http://schemas.openxmlformats.org/officeDocument/2006/relationships" id="260" r:id="R82d02b00c356425e"/>
    <p:sldId xmlns:r="http://schemas.openxmlformats.org/officeDocument/2006/relationships" id="261" r:id="Ra456e7d6aaa24439"/>
    <p:sldId xmlns:r="http://schemas.openxmlformats.org/officeDocument/2006/relationships" id="262" r:id="Rae77628d81824e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8e7bc22e6434a" /><Relationship Type="http://schemas.openxmlformats.org/officeDocument/2006/relationships/slide" Target="/ppt/slides/slide1.xml" Id="R3c20634e1dfa41d2" /><Relationship Type="http://schemas.openxmlformats.org/officeDocument/2006/relationships/slide" Target="/ppt/slides/slide2.xml" Id="Re880635fe03d44cd" /><Relationship Type="http://schemas.openxmlformats.org/officeDocument/2006/relationships/slide" Target="/ppt/slides/slide3.xml" Id="Rb01d8170db5540cc" /><Relationship Type="http://schemas.openxmlformats.org/officeDocument/2006/relationships/slide" Target="/ppt/slides/slide4.xml" Id="R98f69023043142fd" /><Relationship Type="http://schemas.openxmlformats.org/officeDocument/2006/relationships/slide" Target="/ppt/slides/slide5.xml" Id="R82d02b00c356425e" /><Relationship Type="http://schemas.openxmlformats.org/officeDocument/2006/relationships/slide" Target="/ppt/slides/slide6.xml" Id="Ra456e7d6aaa24439" /><Relationship Type="http://schemas.openxmlformats.org/officeDocument/2006/relationships/slide" Target="/ppt/slides/slide7.xml" Id="Rae77628d81824e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eed7c5d9a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7c13bcbe64d65" /><Relationship Type="http://schemas.openxmlformats.org/officeDocument/2006/relationships/theme" Target="/ppt/slideMasters/theme/theme1.xml" Id="Rd7187ab6dc3c4d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7c13bcbe64d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8cebf1971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6e82d71144d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0d0cbf0934f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26c3a86a043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581a5b2ce4a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26d99aae5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6b59831f045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