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05ca5794544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950ab104894bd1"/>
  </p:sldMasterIdLst>
  <p:sldIdLst>
    <p:sldId xmlns:r="http://schemas.openxmlformats.org/officeDocument/2006/relationships" id="256" r:id="Rb2c4eb73fa424252"/>
    <p:sldId xmlns:r="http://schemas.openxmlformats.org/officeDocument/2006/relationships" id="257" r:id="R4ee1e0d474624065"/>
    <p:sldId xmlns:r="http://schemas.openxmlformats.org/officeDocument/2006/relationships" id="258" r:id="R90dc2172892943e0"/>
    <p:sldId xmlns:r="http://schemas.openxmlformats.org/officeDocument/2006/relationships" id="259" r:id="R1cb9e89cec614e6b"/>
    <p:sldId xmlns:r="http://schemas.openxmlformats.org/officeDocument/2006/relationships" id="260" r:id="Rdb1dd53de294469f"/>
    <p:sldId xmlns:r="http://schemas.openxmlformats.org/officeDocument/2006/relationships" id="261" r:id="R375f7cedc7cf4fcc"/>
    <p:sldId xmlns:r="http://schemas.openxmlformats.org/officeDocument/2006/relationships" id="262" r:id="Rf4c6be28aed443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50ab104894bd1" /><Relationship Type="http://schemas.openxmlformats.org/officeDocument/2006/relationships/slide" Target="/ppt/slides/slide1.xml" Id="Rb2c4eb73fa424252" /><Relationship Type="http://schemas.openxmlformats.org/officeDocument/2006/relationships/slide" Target="/ppt/slides/slide2.xml" Id="R4ee1e0d474624065" /><Relationship Type="http://schemas.openxmlformats.org/officeDocument/2006/relationships/slide" Target="/ppt/slides/slide3.xml" Id="R90dc2172892943e0" /><Relationship Type="http://schemas.openxmlformats.org/officeDocument/2006/relationships/slide" Target="/ppt/slides/slide4.xml" Id="R1cb9e89cec614e6b" /><Relationship Type="http://schemas.openxmlformats.org/officeDocument/2006/relationships/slide" Target="/ppt/slides/slide5.xml" Id="Rdb1dd53de294469f" /><Relationship Type="http://schemas.openxmlformats.org/officeDocument/2006/relationships/slide" Target="/ppt/slides/slide6.xml" Id="R375f7cedc7cf4fcc" /><Relationship Type="http://schemas.openxmlformats.org/officeDocument/2006/relationships/slide" Target="/ppt/slides/slide7.xml" Id="Rf4c6be28aed443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a16428e98844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4f3761a73491a" /><Relationship Type="http://schemas.openxmlformats.org/officeDocument/2006/relationships/theme" Target="/ppt/slideMasters/theme/theme1.xml" Id="Re6d18f74746943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34f3761a7349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10c55e6b144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7b1930ac743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5aaf573a5f4e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72408d79a44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773e2c78646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24508f3664a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4ead9d92244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−354 046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5 079 356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105 844 452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121 194 877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KRISTINE HOFF SANDVAAG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henriette@dexcapital.no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